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6" r:id="rId31"/>
    <p:sldId id="287" r:id="rId32"/>
    <p:sldId id="290" r:id="rId33"/>
    <p:sldId id="291" r:id="rId34"/>
    <p:sldId id="288" r:id="rId35"/>
    <p:sldId id="292" r:id="rId36"/>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DD2F9-F6EF-4E6A-940D-20F012B3FE7B}" v="42" dt="2024-09-13T20:59:11.05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551" autoAdjust="0"/>
  </p:normalViewPr>
  <p:slideViewPr>
    <p:cSldViewPr snapToGrid="0">
      <p:cViewPr varScale="1">
        <p:scale>
          <a:sx n="130" d="100"/>
          <a:sy n="130" d="100"/>
        </p:scale>
        <p:origin x="166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 name="Shape 15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7" name="Shape 15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rilicensingservices@rotary.org"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rotary.qualtrics.com/jfe/form/SV_3PmWKWoW1NYT1pI"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 name="Shape 1542"/>
          <p:cNvSpPr>
            <a:spLocks noGrp="1" noRot="1" noChangeAspect="1"/>
          </p:cNvSpPr>
          <p:nvPr>
            <p:ph type="sldImg"/>
          </p:nvPr>
        </p:nvSpPr>
        <p:spPr>
          <a:xfrm>
            <a:off x="381000" y="685800"/>
            <a:ext cx="6096000" cy="3429000"/>
          </a:xfrm>
          <a:prstGeom prst="rect">
            <a:avLst/>
          </a:prstGeom>
        </p:spPr>
        <p:txBody>
          <a:bodyPr/>
          <a:lstStyle/>
          <a:p>
            <a:endParaRPr/>
          </a:p>
        </p:txBody>
      </p:sp>
      <p:sp>
        <p:nvSpPr>
          <p:cNvPr id="1543" name="Shape 1543"/>
          <p:cNvSpPr>
            <a:spLocks noGrp="1"/>
          </p:cNvSpPr>
          <p:nvPr>
            <p:ph type="body" sz="quarter" idx="1"/>
          </p:nvPr>
        </p:nvSpPr>
        <p:spPr>
          <a:prstGeom prst="rect">
            <a:avLst/>
          </a:prstGeom>
        </p:spPr>
        <p:txBody>
          <a:bodyPr/>
          <a:lstStyle/>
          <a:p>
            <a:pPr>
              <a:defRPr sz="1100"/>
            </a:pPr>
            <a:r>
              <a:rPr dirty="0"/>
              <a:t>Good morning everyone. My name is Hadi Mortada, I am from the Rotary Club of West Ottawa, District 7040 in Zone 28. I am joined here with my colleague, Lisa Leonard, from the Rotary Club of ……… in Zone 32. </a:t>
            </a:r>
          </a:p>
          <a:p>
            <a:pPr marL="457200" indent="-298450">
              <a:lnSpc>
                <a:spcPct val="107000"/>
              </a:lnSpc>
              <a:spcBef>
                <a:spcPts val="800"/>
              </a:spcBef>
              <a:buClr>
                <a:srgbClr val="000000"/>
              </a:buClr>
              <a:buSzPts val="1100"/>
              <a:buFont typeface="Arial"/>
              <a:buChar char="●"/>
              <a:defRPr sz="1100">
                <a:latin typeface="Aptos"/>
                <a:ea typeface="Aptos"/>
                <a:cs typeface="Aptos"/>
                <a:sym typeface="Aptos"/>
              </a:defRPr>
            </a:pPr>
            <a:r>
              <a:rPr dirty="0"/>
              <a:t>Today, we would like to highlight some important items regarding the Brand Center to ensure we comply with Rotary International’s guidelines. </a:t>
            </a:r>
          </a:p>
          <a:p>
            <a:pPr marL="457200" indent="-298450">
              <a:lnSpc>
                <a:spcPct val="107000"/>
              </a:lnSpc>
              <a:spcBef>
                <a:spcPts val="800"/>
              </a:spcBef>
              <a:buClr>
                <a:srgbClr val="000000"/>
              </a:buClr>
              <a:buSzPts val="1100"/>
              <a:buFont typeface="Arial"/>
              <a:buChar char="●"/>
              <a:defRPr sz="1100">
                <a:latin typeface="Aptos"/>
                <a:ea typeface="Aptos"/>
                <a:cs typeface="Aptos"/>
                <a:sym typeface="Aptos"/>
              </a:defRPr>
            </a:pPr>
            <a:r>
              <a:rPr dirty="0"/>
              <a:t>We are people of action! Our brand is more than just a logo; it represents how people and audiences perceive us. We must use the current Rotary logos and be consistent in how we promote our brand in all our communications to build awareness about Rotary.</a:t>
            </a:r>
          </a:p>
          <a:p>
            <a:pPr marL="457200" indent="-298450">
              <a:lnSpc>
                <a:spcPct val="107000"/>
              </a:lnSpc>
              <a:spcBef>
                <a:spcPts val="800"/>
              </a:spcBef>
              <a:buClr>
                <a:srgbClr val="000000"/>
              </a:buClr>
              <a:buSzPts val="1100"/>
              <a:buFont typeface="Arial"/>
              <a:buChar char="●"/>
              <a:defRPr sz="1100">
                <a:latin typeface="Aptos"/>
                <a:ea typeface="Aptos"/>
                <a:cs typeface="Aptos"/>
                <a:sym typeface="Aptos"/>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The brand center is where you can learn about the fonts we are able to use.</a:t>
            </a:r>
          </a:p>
        </p:txBody>
      </p:sp>
    </p:spTree>
    <p:extLst>
      <p:ext uri="{BB962C8B-B14F-4D97-AF65-F5344CB8AC3E}">
        <p14:creationId xmlns:p14="http://schemas.microsoft.com/office/powerpoint/2010/main" val="1691307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And the color pallet. More than blue and gold.</a:t>
            </a:r>
          </a:p>
        </p:txBody>
      </p:sp>
    </p:spTree>
    <p:extLst>
      <p:ext uri="{BB962C8B-B14F-4D97-AF65-F5344CB8AC3E}">
        <p14:creationId xmlns:p14="http://schemas.microsoft.com/office/powerpoint/2010/main" val="306250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 name="Shape 1609"/>
          <p:cNvSpPr>
            <a:spLocks noGrp="1" noRot="1" noChangeAspect="1"/>
          </p:cNvSpPr>
          <p:nvPr>
            <p:ph type="sldImg"/>
          </p:nvPr>
        </p:nvSpPr>
        <p:spPr>
          <a:xfrm>
            <a:off x="381000" y="685800"/>
            <a:ext cx="6096000" cy="3429000"/>
          </a:xfrm>
          <a:prstGeom prst="rect">
            <a:avLst/>
          </a:prstGeom>
        </p:spPr>
        <p:txBody>
          <a:bodyPr/>
          <a:lstStyle/>
          <a:p>
            <a:endParaRPr/>
          </a:p>
        </p:txBody>
      </p:sp>
      <p:sp>
        <p:nvSpPr>
          <p:cNvPr id="1610" name="Shape 1610"/>
          <p:cNvSpPr>
            <a:spLocks noGrp="1"/>
          </p:cNvSpPr>
          <p:nvPr>
            <p:ph type="body" sz="quarter" idx="1"/>
          </p:nvPr>
        </p:nvSpPr>
        <p:spPr>
          <a:prstGeom prst="rect">
            <a:avLst/>
          </a:prstGeom>
        </p:spPr>
        <p:txBody>
          <a:bodyPr/>
          <a:lstStyle/>
          <a:p>
            <a:pPr>
              <a:defRPr sz="1100"/>
            </a:pPr>
            <a:r>
              <a:rPr dirty="0"/>
              <a:t>Why use The Brand Center?</a:t>
            </a:r>
          </a:p>
          <a:p>
            <a:pPr marL="457200" indent="-298450">
              <a:lnSpc>
                <a:spcPct val="107000"/>
              </a:lnSpc>
              <a:spcBef>
                <a:spcPts val="800"/>
              </a:spcBef>
              <a:buClr>
                <a:srgbClr val="000000"/>
              </a:buClr>
              <a:buSzPts val="1800"/>
              <a:buFont typeface="Arial"/>
              <a:buChar char="●"/>
              <a:defRPr sz="1800">
                <a:latin typeface="Aptos"/>
                <a:ea typeface="Aptos"/>
                <a:cs typeface="Aptos"/>
                <a:sym typeface="Aptos"/>
              </a:defRPr>
            </a:pPr>
            <a:r>
              <a:rPr dirty="0"/>
              <a:t>It will help Create powerful, consistent and compelling messages</a:t>
            </a:r>
            <a:endParaRPr sz="1100" dirty="0"/>
          </a:p>
          <a:p>
            <a:pPr marL="457200" indent="-298450">
              <a:lnSpc>
                <a:spcPct val="107000"/>
              </a:lnSpc>
              <a:spcBef>
                <a:spcPts val="800"/>
              </a:spcBef>
              <a:buClr>
                <a:srgbClr val="000000"/>
              </a:buClr>
              <a:buSzPts val="1800"/>
              <a:buFont typeface="Arial"/>
              <a:buChar char="●"/>
              <a:defRPr sz="1800">
                <a:latin typeface="Aptos"/>
                <a:ea typeface="Aptos"/>
                <a:cs typeface="Aptos"/>
                <a:sym typeface="Aptos"/>
              </a:defRPr>
            </a:pPr>
            <a:r>
              <a:rPr dirty="0"/>
              <a:t>It Strengthens our brand and looks professional</a:t>
            </a:r>
            <a:endParaRPr sz="1100" dirty="0"/>
          </a:p>
          <a:p>
            <a:pPr marL="457200" indent="-298450">
              <a:lnSpc>
                <a:spcPct val="107000"/>
              </a:lnSpc>
              <a:spcBef>
                <a:spcPts val="800"/>
              </a:spcBef>
              <a:buClr>
                <a:srgbClr val="000000"/>
              </a:buClr>
              <a:buSzPts val="1800"/>
              <a:buFont typeface="Arial"/>
              <a:buChar char="●"/>
              <a:defRPr sz="1800">
                <a:latin typeface="Aptos"/>
                <a:ea typeface="Aptos"/>
                <a:cs typeface="Aptos"/>
                <a:sym typeface="Aptos"/>
              </a:defRPr>
            </a:pPr>
            <a:r>
              <a:rPr dirty="0"/>
              <a:t>Highlights </a:t>
            </a:r>
            <a:r>
              <a:rPr i="1" dirty="0"/>
              <a:t>People Of Action, </a:t>
            </a:r>
            <a:r>
              <a:rPr dirty="0"/>
              <a:t>that is who we are!</a:t>
            </a:r>
            <a:endParaRPr sz="1100" dirty="0"/>
          </a:p>
          <a:p>
            <a:pPr marL="457200" indent="-298450">
              <a:lnSpc>
                <a:spcPct val="107000"/>
              </a:lnSpc>
              <a:spcBef>
                <a:spcPts val="800"/>
              </a:spcBef>
              <a:buClr>
                <a:srgbClr val="000000"/>
              </a:buClr>
              <a:buSzPts val="1800"/>
              <a:buFont typeface="Arial"/>
              <a:buChar char="●"/>
              <a:defRPr sz="1800">
                <a:latin typeface="Aptos"/>
                <a:ea typeface="Aptos"/>
                <a:cs typeface="Aptos"/>
                <a:sym typeface="Aptos"/>
              </a:defRPr>
            </a:pPr>
            <a:r>
              <a:rPr dirty="0"/>
              <a:t>We need to create powerful messages. People’s perception of Rotary comes from their experiences with our clubs and programs, the stories we tell and the images we share. Consistent and compelling communications are key to engaging and attracting more members, participants, donors, and partners.</a:t>
            </a:r>
            <a:endParaRPr sz="1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a:spLocks noGrp="1" noRot="1" noChangeAspect="1"/>
          </p:cNvSpPr>
          <p:nvPr>
            <p:ph type="sldImg"/>
          </p:nvPr>
        </p:nvSpPr>
        <p:spPr>
          <a:xfrm>
            <a:off x="381000" y="685800"/>
            <a:ext cx="6096000" cy="3429000"/>
          </a:xfrm>
          <a:prstGeom prst="rect">
            <a:avLst/>
          </a:prstGeom>
        </p:spPr>
        <p:txBody>
          <a:bodyPr/>
          <a:lstStyle/>
          <a:p>
            <a:endParaRPr/>
          </a:p>
        </p:txBody>
      </p:sp>
      <p:sp>
        <p:nvSpPr>
          <p:cNvPr id="1619" name="Shape 1619"/>
          <p:cNvSpPr>
            <a:spLocks noGrp="1"/>
          </p:cNvSpPr>
          <p:nvPr>
            <p:ph type="body" sz="quarter" idx="1"/>
          </p:nvPr>
        </p:nvSpPr>
        <p:spPr>
          <a:prstGeom prst="rect">
            <a:avLst/>
          </a:prstGeom>
        </p:spPr>
        <p:txBody>
          <a:bodyPr/>
          <a:lstStyle/>
          <a:p>
            <a:pPr>
              <a:defRPr sz="1100"/>
            </a:pPr>
            <a:r>
              <a:rPr dirty="0"/>
              <a:t>We must be consistent with using our master brands. All of this information is available at The Brand Center. </a:t>
            </a:r>
          </a:p>
          <a:p>
            <a:pPr marL="285750" indent="-285750">
              <a:buClr>
                <a:srgbClr val="000000"/>
              </a:buClr>
              <a:buSzPts val="1800"/>
              <a:buFont typeface="Arial"/>
              <a:buChar char="•"/>
              <a:defRPr sz="1800">
                <a:latin typeface="Aptos"/>
                <a:ea typeface="Aptos"/>
                <a:cs typeface="Aptos"/>
                <a:sym typeface="Aptos"/>
              </a:defRPr>
            </a:pPr>
            <a:r>
              <a:rPr dirty="0"/>
              <a:t>It is a simple and effective tool that helps us create logos for all our events. We can even create business cards!</a:t>
            </a:r>
            <a:endParaRPr lang="en-CA" dirty="0"/>
          </a:p>
          <a:p>
            <a:pPr marL="285750" indent="-285750">
              <a:buClr>
                <a:srgbClr val="000000"/>
              </a:buClr>
              <a:buSzPts val="1800"/>
              <a:buFont typeface="Arial"/>
              <a:buChar char="•"/>
              <a:defRPr sz="1800">
                <a:latin typeface="Aptos"/>
                <a:ea typeface="Aptos"/>
                <a:cs typeface="Aptos"/>
                <a:sym typeface="Aptos"/>
              </a:defRPr>
            </a:pPr>
            <a:r>
              <a:rPr lang="en-CA" dirty="0"/>
              <a:t>Look on the left side of this screen</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xfrm>
            <a:off x="381000" y="685800"/>
            <a:ext cx="6096000" cy="3429000"/>
          </a:xfrm>
          <a:prstGeom prst="rect">
            <a:avLst/>
          </a:prstGeom>
        </p:spPr>
        <p:txBody>
          <a:bodyPr/>
          <a:lstStyle/>
          <a:p>
            <a:endParaRPr/>
          </a:p>
        </p:txBody>
      </p:sp>
      <p:sp>
        <p:nvSpPr>
          <p:cNvPr id="1629" name="Shape 1629"/>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Let’s start with some terminology and discuss the foundation of Rotary's logos. </a:t>
            </a:r>
            <a:endParaRPr b="1"/>
          </a:p>
          <a:p>
            <a:pPr marL="457200" indent="-298450">
              <a:buClr>
                <a:srgbClr val="000000"/>
              </a:buClr>
              <a:buSzPts val="1100"/>
              <a:buFont typeface="Arial"/>
              <a:buChar char="●"/>
              <a:defRPr sz="1100" b="1"/>
            </a:pPr>
            <a:endParaRPr b="1"/>
          </a:p>
          <a:p>
            <a:pPr marL="0" lvl="1" indent="-298450">
              <a:spcBef>
                <a:spcPts val="500"/>
              </a:spcBef>
              <a:buClr>
                <a:srgbClr val="000000"/>
              </a:buClr>
              <a:buSzPts val="1100"/>
              <a:buFont typeface="Arial"/>
              <a:buChar char="○"/>
              <a:defRPr sz="1100"/>
            </a:pPr>
            <a:r>
              <a:t>Rotary's official logo is the Masterbrand Signature. It consists of the word Rotary and the Rotary wheel. Those two components are one logo- they should not be separated, stacked, or manipulated. Below the MBS is t</a:t>
            </a:r>
            <a:r>
              <a:rPr sz="1600">
                <a:solidFill>
                  <a:srgbClr val="EDEF00"/>
                </a:solidFill>
                <a:latin typeface="Georgia"/>
                <a:ea typeface="Georgia"/>
                <a:cs typeface="Georgia"/>
                <a:sym typeface="Georgia"/>
              </a:rPr>
              <a:t>he simplified logo. Either of these logos can be used as our Rotary logo. </a:t>
            </a:r>
          </a:p>
          <a:p>
            <a:pPr marL="457200" indent="-298450">
              <a:buClr>
                <a:srgbClr val="000000"/>
              </a:buClr>
              <a:buSzPts val="1100"/>
              <a:buFont typeface="Arial"/>
              <a:buChar char="●"/>
              <a:defRPr sz="1100"/>
            </a:pPr>
            <a:endParaRPr sz="1600">
              <a:solidFill>
                <a:srgbClr val="EDEF00"/>
              </a:solidFill>
              <a:latin typeface="Georgia"/>
              <a:ea typeface="Georgia"/>
              <a:cs typeface="Georgia"/>
              <a:sym typeface="Georgia"/>
            </a:endParaRPr>
          </a:p>
          <a:p>
            <a:pPr marL="457200" indent="-298450" defTabSz="912937">
              <a:buClr>
                <a:srgbClr val="000000"/>
              </a:buClr>
              <a:buSzPts val="1100"/>
              <a:buFont typeface="Arial"/>
              <a:buChar char="●"/>
              <a:defRPr sz="1100"/>
            </a:pPr>
            <a:r>
              <a:t>Then, there’s the Mark of Excellence, which is the Rotary wheel on its own. It is always used in combination with the Masterbrand Signature, Secondary logo. Please notice that we don’t offer the simplified logo as the mark of excellence.</a:t>
            </a:r>
          </a:p>
          <a:p>
            <a:pPr defTabSz="912937">
              <a:defRPr sz="1100"/>
            </a:pPr>
            <a:endParaRPr/>
          </a:p>
          <a:p>
            <a:pPr defTabSz="912937">
              <a:defRPr sz="1100"/>
            </a:pPr>
            <a:r>
              <a:t>These elements are the base of Rotary’s visual identity. Every club, district, and program is to use the Masterbrand Signature its visual identity. </a:t>
            </a:r>
          </a:p>
          <a:p>
            <a:pPr defTabSz="912937">
              <a:defRPr sz="1100"/>
            </a:pPr>
            <a:endParaRPr/>
          </a:p>
          <a:p>
            <a:pPr defTabSz="912937">
              <a:defRPr sz="1100"/>
            </a:pPr>
            <a:endParaRPr/>
          </a:p>
          <a:p>
            <a:pPr defTabSz="912937">
              <a:defRPr sz="1100"/>
            </a:pPr>
            <a:endParaRP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Shape 1635"/>
          <p:cNvSpPr>
            <a:spLocks noGrp="1" noRot="1" noChangeAspect="1"/>
          </p:cNvSpPr>
          <p:nvPr>
            <p:ph type="sldImg"/>
          </p:nvPr>
        </p:nvSpPr>
        <p:spPr>
          <a:xfrm>
            <a:off x="381000" y="685800"/>
            <a:ext cx="6096000" cy="3429000"/>
          </a:xfrm>
          <a:prstGeom prst="rect">
            <a:avLst/>
          </a:prstGeom>
        </p:spPr>
        <p:txBody>
          <a:bodyPr/>
          <a:lstStyle/>
          <a:p>
            <a:endParaRPr/>
          </a:p>
        </p:txBody>
      </p:sp>
      <p:sp>
        <p:nvSpPr>
          <p:cNvPr id="1636" name="Shape 1636"/>
          <p:cNvSpPr>
            <a:spLocks noGrp="1"/>
          </p:cNvSpPr>
          <p:nvPr>
            <p:ph type="body" sz="quarter" idx="1"/>
          </p:nvPr>
        </p:nvSpPr>
        <p:spPr>
          <a:prstGeom prst="rect">
            <a:avLst/>
          </a:prstGeom>
        </p:spPr>
        <p:txBody>
          <a:bodyPr/>
          <a:lstStyle/>
          <a:p>
            <a:pPr marL="457200" indent="-298450">
              <a:spcBef>
                <a:spcPts val="300"/>
              </a:spcBef>
              <a:buClr>
                <a:srgbClr val="000000"/>
              </a:buClr>
              <a:buSzPts val="1100"/>
              <a:buFont typeface="Arial"/>
              <a:buChar char="●"/>
              <a:defRPr sz="1100"/>
            </a:pPr>
            <a:r>
              <a:rPr dirty="0"/>
              <a:t>Only Rotary International can use the Masterbrand Signature on its own. </a:t>
            </a:r>
          </a:p>
          <a:p>
            <a:pPr marL="457200" indent="-298450">
              <a:spcBef>
                <a:spcPts val="300"/>
              </a:spcBef>
              <a:buClr>
                <a:srgbClr val="000000"/>
              </a:buClr>
              <a:buSzPts val="1100"/>
              <a:buFont typeface="Arial"/>
              <a:buChar char="●"/>
              <a:defRPr sz="1100"/>
            </a:pPr>
            <a:endParaRPr dirty="0"/>
          </a:p>
          <a:p>
            <a:pPr marL="457200" indent="-298450">
              <a:spcBef>
                <a:spcPts val="300"/>
              </a:spcBef>
              <a:buClr>
                <a:srgbClr val="000000"/>
              </a:buClr>
              <a:buSzPts val="1100"/>
              <a:buFont typeface="Arial"/>
              <a:buChar char="●"/>
              <a:defRPr sz="1100"/>
            </a:pPr>
            <a:r>
              <a:rPr dirty="0"/>
              <a:t>Shown here is how clubs and districts must create and use their own logos. Clubs, districts, multi-districts and zones can only use the Rotary logo with their club, district, or zone name. This applies to Rotary, Rotaract and Interact clubs. </a:t>
            </a:r>
            <a:endParaRPr dirty="0">
              <a:latin typeface="Calibri"/>
              <a:ea typeface="Calibri"/>
              <a:cs typeface="Calibri"/>
              <a:sym typeface="Calibri"/>
            </a:endParaRPr>
          </a:p>
          <a:p>
            <a:pPr marL="457200" indent="-298450">
              <a:spcBef>
                <a:spcPts val="300"/>
              </a:spcBef>
              <a:buClr>
                <a:srgbClr val="000000"/>
              </a:buClr>
              <a:buSzPts val="1100"/>
              <a:buFont typeface="Arial"/>
              <a:buChar char="●"/>
              <a:defRPr sz="1100"/>
            </a:pPr>
            <a:endParaRPr dirty="0">
              <a:latin typeface="Calibri"/>
              <a:ea typeface="Calibri"/>
              <a:cs typeface="Calibri"/>
              <a:sym typeface="Calibri"/>
            </a:endParaRPr>
          </a:p>
          <a:p>
            <a:pPr marL="457200" indent="-298450">
              <a:spcBef>
                <a:spcPts val="300"/>
              </a:spcBef>
              <a:buClr>
                <a:srgbClr val="000000"/>
              </a:buClr>
              <a:buSzPts val="1100"/>
              <a:buFont typeface="Arial"/>
              <a:buChar char="●"/>
              <a:defRPr sz="1100"/>
            </a:pPr>
            <a:r>
              <a:rPr dirty="0"/>
              <a:t>We have regular and simplified examples and clubs can put their name above, below, or above and below the logo depending on how they say their name. Clubs that don't use the word Club when referring to themselves, don't have to include the word "club" in the logo. All logos are unique and should not combine club/district, into one logo. </a:t>
            </a:r>
          </a:p>
          <a:p>
            <a:pPr marL="457200" indent="-298450">
              <a:buClr>
                <a:srgbClr val="000000"/>
              </a:buClr>
              <a:buSzPts val="1100"/>
              <a:buFont typeface="Arial"/>
              <a:buChar char="●"/>
              <a:defRPr sz="1100"/>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Shape 1644"/>
          <p:cNvSpPr>
            <a:spLocks noGrp="1" noRot="1" noChangeAspect="1"/>
          </p:cNvSpPr>
          <p:nvPr>
            <p:ph type="sldImg"/>
          </p:nvPr>
        </p:nvSpPr>
        <p:spPr>
          <a:xfrm>
            <a:off x="381000" y="685800"/>
            <a:ext cx="6096000" cy="3429000"/>
          </a:xfrm>
          <a:prstGeom prst="rect">
            <a:avLst/>
          </a:prstGeom>
        </p:spPr>
        <p:txBody>
          <a:bodyPr/>
          <a:lstStyle/>
          <a:p>
            <a:endParaRPr/>
          </a:p>
        </p:txBody>
      </p:sp>
      <p:sp>
        <p:nvSpPr>
          <p:cNvPr id="1645" name="Shape 1645"/>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atin typeface="Georgia"/>
                <a:ea typeface="Georgia"/>
                <a:cs typeface="Georgia"/>
                <a:sym typeface="Georgia"/>
              </a:defRPr>
            </a:lvl1pPr>
          </a:lstStyle>
          <a:p>
            <a:r>
              <a:t>Never obscure the Rotary wheel, use a partial wheel, or manipulate the wheel in any way. Don’t manipulate Rotary’s logo by making it into a pancake, as a bike wheel, or the number zero.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 name="Shape 1653"/>
          <p:cNvSpPr>
            <a:spLocks noGrp="1" noRot="1" noChangeAspect="1"/>
          </p:cNvSpPr>
          <p:nvPr>
            <p:ph type="sldImg"/>
          </p:nvPr>
        </p:nvSpPr>
        <p:spPr>
          <a:xfrm>
            <a:off x="381000" y="685800"/>
            <a:ext cx="6096000" cy="3429000"/>
          </a:xfrm>
          <a:prstGeom prst="rect">
            <a:avLst/>
          </a:prstGeom>
        </p:spPr>
        <p:txBody>
          <a:bodyPr/>
          <a:lstStyle/>
          <a:p>
            <a:endParaRPr/>
          </a:p>
        </p:txBody>
      </p:sp>
      <p:sp>
        <p:nvSpPr>
          <p:cNvPr id="1654" name="Shape 1654"/>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atin typeface="Georgia"/>
                <a:ea typeface="Georgia"/>
                <a:cs typeface="Georgia"/>
                <a:sym typeface="Georgia"/>
              </a:defRPr>
            </a:lvl1pPr>
          </a:lstStyle>
          <a:p>
            <a:r>
              <a:t>Do not use images or graphics within the Rotary logo. Nike wouldn’t add a tree behind their swoosh, nor should we add anything extra to the Rotary club logo. If clubs embellish the logo, we end up with 36k unique club logos.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3" name="Shape 1663"/>
          <p:cNvSpPr>
            <a:spLocks noGrp="1" noRot="1" noChangeAspect="1"/>
          </p:cNvSpPr>
          <p:nvPr>
            <p:ph type="sldImg"/>
          </p:nvPr>
        </p:nvSpPr>
        <p:spPr>
          <a:xfrm>
            <a:off x="381000" y="685800"/>
            <a:ext cx="6096000" cy="3429000"/>
          </a:xfrm>
          <a:prstGeom prst="rect">
            <a:avLst/>
          </a:prstGeom>
        </p:spPr>
        <p:txBody>
          <a:bodyPr/>
          <a:lstStyle/>
          <a:p>
            <a:endParaRPr/>
          </a:p>
        </p:txBody>
      </p:sp>
      <p:sp>
        <p:nvSpPr>
          <p:cNvPr id="1664" name="Shape 1664"/>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rPr dirty="0"/>
              <a:t>Replace your heritage logos with our updated logos. We must tell a consistent story of who we are as members of Rotary, and what we do. That’s our brand. Using the updated brand standards ensures we do that.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Shape 1679"/>
          <p:cNvSpPr>
            <a:spLocks noGrp="1" noRot="1" noChangeAspect="1"/>
          </p:cNvSpPr>
          <p:nvPr>
            <p:ph type="sldImg"/>
          </p:nvPr>
        </p:nvSpPr>
        <p:spPr>
          <a:xfrm>
            <a:off x="381000" y="685800"/>
            <a:ext cx="6096000" cy="3429000"/>
          </a:xfrm>
          <a:prstGeom prst="rect">
            <a:avLst/>
          </a:prstGeom>
        </p:spPr>
        <p:txBody>
          <a:bodyPr/>
          <a:lstStyle/>
          <a:p>
            <a:endParaRPr/>
          </a:p>
        </p:txBody>
      </p:sp>
      <p:sp>
        <p:nvSpPr>
          <p:cNvPr id="1680" name="Shape 1680"/>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The use of various colors, fonts, and sizes, along with the alteration of the Mark of Excellence is a problem. There is no cohesion or unity. Perhaps all of these programs are part of a larger network, but it’s really hard to tell. And that can cause a potential member, donor or partner to doubt if we are an organization they can trust –- to join, to donate money to, or partner with. </a:t>
            </a:r>
          </a:p>
          <a:p>
            <a:pPr marL="457200" indent="-298450">
              <a:buClr>
                <a:srgbClr val="000000"/>
              </a:buClr>
              <a:buSzPts val="1100"/>
              <a:buFont typeface="Arial"/>
              <a:buChar char="●"/>
              <a:defRPr sz="1100"/>
            </a:pPr>
            <a:endParaRPr dirty="0"/>
          </a:p>
          <a:p>
            <a:pPr marL="457200" indent="-298450">
              <a:buClr>
                <a:srgbClr val="000000"/>
              </a:buClr>
              <a:buSzPts val="1100"/>
              <a:buFont typeface="Arial"/>
              <a:buChar char="●"/>
              <a:defRPr sz="1100"/>
            </a:pPr>
            <a:r>
              <a:rPr dirty="0"/>
              <a:t>We need to be consistent with our logos so we can share a consistent story and message. </a:t>
            </a:r>
          </a:p>
          <a:p>
            <a:pPr marL="457200" indent="-298450">
              <a:buClr>
                <a:srgbClr val="000000"/>
              </a:buClr>
              <a:buSzPts val="1100"/>
              <a:buFont typeface="Arial"/>
              <a:buChar char="●"/>
              <a:defRPr sz="1100"/>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Instant Worldwide recognition.</a:t>
            </a:r>
          </a:p>
          <a:p>
            <a:r>
              <a:rPr lang="en-CA" dirty="0"/>
              <a:t>Consistency, in any location or presentation/format the logo looks the same.</a:t>
            </a:r>
          </a:p>
          <a:p>
            <a:pPr marL="0" marR="0" lvl="0" indent="0" defTabSz="914400" eaLnBrk="1" fontAlgn="auto" latinLnBrk="0" hangingPunct="1">
              <a:lnSpc>
                <a:spcPct val="100000"/>
              </a:lnSpc>
              <a:spcBef>
                <a:spcPts val="0"/>
              </a:spcBef>
              <a:spcAft>
                <a:spcPts val="0"/>
              </a:spcAft>
              <a:buClrTx/>
              <a:buSzTx/>
              <a:buFontTx/>
              <a:buNone/>
              <a:tabLst/>
              <a:defRPr/>
            </a:pPr>
            <a:r>
              <a:rPr lang="en-US" dirty="0"/>
              <a:t>We recognize a brand by its name, slogan, logo, or other unique features. Phrases such as "Just do it" are quickly associated with a specific brand (Nike). Think of a popular brand in your country. Can you instantly picture the logo, motto, or other key brand elements? If the answer is yes, that company has done a good job branding itself.</a:t>
            </a:r>
          </a:p>
          <a:p>
            <a:endParaRPr lang="en-CA" dirty="0"/>
          </a:p>
        </p:txBody>
      </p:sp>
    </p:spTree>
    <p:extLst>
      <p:ext uri="{BB962C8B-B14F-4D97-AF65-F5344CB8AC3E}">
        <p14:creationId xmlns:p14="http://schemas.microsoft.com/office/powerpoint/2010/main" val="310424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 name="Shape 1690"/>
          <p:cNvSpPr>
            <a:spLocks noGrp="1" noRot="1" noChangeAspect="1"/>
          </p:cNvSpPr>
          <p:nvPr>
            <p:ph type="sldImg"/>
          </p:nvPr>
        </p:nvSpPr>
        <p:spPr>
          <a:xfrm>
            <a:off x="381000" y="685800"/>
            <a:ext cx="6096000" cy="3429000"/>
          </a:xfrm>
          <a:prstGeom prst="rect">
            <a:avLst/>
          </a:prstGeom>
        </p:spPr>
        <p:txBody>
          <a:bodyPr/>
          <a:lstStyle/>
          <a:p>
            <a:endParaRPr/>
          </a:p>
        </p:txBody>
      </p:sp>
      <p:sp>
        <p:nvSpPr>
          <p:cNvPr id="1691" name="Shape 169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Instead, use the Masterbrand club or district logo system. This ensures that our logo is not only used correctly but when all clubs throughout the world use this system, our brand has more of an impact to people not familiar with Rotary. </a:t>
            </a:r>
          </a:p>
          <a:p>
            <a:pPr marL="457200" indent="-298450">
              <a:buClr>
                <a:srgbClr val="000000"/>
              </a:buClr>
              <a:buSzPts val="1100"/>
              <a:buFont typeface="Arial"/>
              <a:buChar char="●"/>
              <a:defRPr sz="1100"/>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 name="Shape 1697"/>
          <p:cNvSpPr>
            <a:spLocks noGrp="1" noRot="1" noChangeAspect="1"/>
          </p:cNvSpPr>
          <p:nvPr>
            <p:ph type="sldImg"/>
          </p:nvPr>
        </p:nvSpPr>
        <p:spPr>
          <a:xfrm>
            <a:off x="381000" y="685800"/>
            <a:ext cx="6096000" cy="3429000"/>
          </a:xfrm>
          <a:prstGeom prst="rect">
            <a:avLst/>
          </a:prstGeom>
        </p:spPr>
        <p:txBody>
          <a:bodyPr/>
          <a:lstStyle/>
          <a:p>
            <a:endParaRPr/>
          </a:p>
        </p:txBody>
      </p:sp>
      <p:sp>
        <p:nvSpPr>
          <p:cNvPr id="1698" name="Shape 1698"/>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Now that I've provided you with the foundation of the importance of using our logos correctly, I'd like to disuss the equally important topic of ensuring the Rotary name is used correctly. &lt;Read the highlighted sections.&gt;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Shape 1706"/>
          <p:cNvSpPr>
            <a:spLocks noGrp="1" noRot="1" noChangeAspect="1"/>
          </p:cNvSpPr>
          <p:nvPr>
            <p:ph type="sldImg"/>
          </p:nvPr>
        </p:nvSpPr>
        <p:spPr>
          <a:xfrm>
            <a:off x="381000" y="685800"/>
            <a:ext cx="6096000" cy="3429000"/>
          </a:xfrm>
          <a:prstGeom prst="rect">
            <a:avLst/>
          </a:prstGeom>
        </p:spPr>
        <p:txBody>
          <a:bodyPr/>
          <a:lstStyle/>
          <a:p>
            <a:endParaRPr/>
          </a:p>
        </p:txBody>
      </p:sp>
      <p:sp>
        <p:nvSpPr>
          <p:cNvPr id="1707" name="Shape 1707"/>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b="1">
                <a:latin typeface="inherit"/>
                <a:ea typeface="inherit"/>
                <a:cs typeface="inherit"/>
                <a:sym typeface="inherit"/>
              </a:defRPr>
            </a:pPr>
            <a:r>
              <a:rPr dirty="0"/>
              <a:t>What is a trademark?</a:t>
            </a:r>
            <a:endParaRPr dirty="0">
              <a:latin typeface="var(--font-family-head)"/>
              <a:ea typeface="var(--font-family-head)"/>
              <a:cs typeface="var(--font-family-head)"/>
              <a:sym typeface="var(--font-family-head)"/>
            </a:endParaRPr>
          </a:p>
          <a:p>
            <a:pPr marL="457200" indent="-298450">
              <a:buClr>
                <a:srgbClr val="000000"/>
              </a:buClr>
              <a:buSzPts val="1100"/>
              <a:buFont typeface="Arial"/>
              <a:buChar char="●"/>
              <a:defRPr sz="1100">
                <a:latin typeface="merriweather"/>
                <a:ea typeface="merriweather"/>
                <a:cs typeface="merriweather"/>
                <a:sym typeface="merriweather"/>
              </a:defRPr>
            </a:pPr>
            <a:r>
              <a:rPr dirty="0"/>
              <a:t>A trademark is any word, name, logo, symbol, slogan, motto, or phrase that identifies goods or services and the origin of those goods or services. A trademark is an enduring business asset that prevents consumer confusion. </a:t>
            </a:r>
          </a:p>
          <a:p>
            <a:pPr marL="457200" indent="-298450">
              <a:buClr>
                <a:srgbClr val="000000"/>
              </a:buClr>
              <a:buSzPts val="1100"/>
              <a:buFont typeface="Arial"/>
              <a:buChar char="●"/>
              <a:defRPr sz="1100" b="1">
                <a:latin typeface="var(--font-family-head)"/>
                <a:ea typeface="var(--font-family-head)"/>
                <a:cs typeface="var(--font-family-head)"/>
                <a:sym typeface="var(--font-family-head)"/>
              </a:defRPr>
            </a:pPr>
            <a:endParaRPr dirty="0"/>
          </a:p>
          <a:p>
            <a:pPr marL="457200" indent="-298450">
              <a:buClr>
                <a:srgbClr val="000000"/>
              </a:buClr>
              <a:buSzPts val="1100"/>
              <a:buFont typeface="Arial"/>
              <a:buChar char="●"/>
              <a:defRPr sz="1100">
                <a:latin typeface="merriweather"/>
                <a:ea typeface="merriweather"/>
                <a:cs typeface="merriweather"/>
                <a:sym typeface="merriweather"/>
              </a:defRPr>
            </a:pPr>
            <a:r>
              <a:rPr dirty="0"/>
              <a:t>A brand is a combination of the visual representations, values, and attributes associated with an organization. Rotary's brand can be recognized not only through the use of our name and logos but also in the style of club meetings and the use of phrases such as "People of Action."</a:t>
            </a:r>
          </a:p>
          <a:p>
            <a:pPr marL="457200" indent="-298450">
              <a:buClr>
                <a:srgbClr val="000000"/>
              </a:buClr>
              <a:buSzPts val="1100"/>
              <a:buFont typeface="Arial"/>
              <a:buChar char="●"/>
              <a:defRPr sz="1100">
                <a:latin typeface="merriweather"/>
                <a:ea typeface="merriweather"/>
                <a:cs typeface="merriweather"/>
                <a:sym typeface="merriweather"/>
              </a:defRPr>
            </a:pPr>
            <a:r>
              <a:rPr dirty="0"/>
              <a:t>Trademarks provide legal protection to the Rotary brand, including our logos, the name Rotary, and other common Rotary phrases and images.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 name="Shape 1715"/>
          <p:cNvSpPr>
            <a:spLocks noGrp="1" noRot="1" noChangeAspect="1"/>
          </p:cNvSpPr>
          <p:nvPr>
            <p:ph type="sldImg"/>
          </p:nvPr>
        </p:nvSpPr>
        <p:spPr>
          <a:xfrm>
            <a:off x="381000" y="685800"/>
            <a:ext cx="6096000" cy="3429000"/>
          </a:xfrm>
          <a:prstGeom prst="rect">
            <a:avLst/>
          </a:prstGeom>
        </p:spPr>
        <p:txBody>
          <a:bodyPr/>
          <a:lstStyle/>
          <a:p>
            <a:endParaRPr/>
          </a:p>
        </p:txBody>
      </p:sp>
      <p:sp>
        <p:nvSpPr>
          <p:cNvPr id="1716" name="Shape 1716"/>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rPr dirty="0"/>
              <a:t>How do we apply what we've learned about trademarks to Rotary?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 name="Shape 1722"/>
          <p:cNvSpPr>
            <a:spLocks noGrp="1" noRot="1" noChangeAspect="1"/>
          </p:cNvSpPr>
          <p:nvPr>
            <p:ph type="sldImg"/>
          </p:nvPr>
        </p:nvSpPr>
        <p:spPr>
          <a:xfrm>
            <a:off x="381000" y="685800"/>
            <a:ext cx="6096000" cy="3429000"/>
          </a:xfrm>
          <a:prstGeom prst="rect">
            <a:avLst/>
          </a:prstGeom>
        </p:spPr>
        <p:txBody>
          <a:bodyPr/>
          <a:lstStyle/>
          <a:p>
            <a:endParaRPr/>
          </a:p>
        </p:txBody>
      </p:sp>
      <p:sp>
        <p:nvSpPr>
          <p:cNvPr id="1723" name="Shape 1723"/>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solidFill>
                  <a:srgbClr val="39424A"/>
                </a:solidFill>
                <a:latin typeface="Open Sans"/>
                <a:ea typeface="Open Sans"/>
                <a:cs typeface="Open Sans"/>
                <a:sym typeface="Open Sans"/>
              </a:defRPr>
            </a:lvl1pPr>
          </a:lstStyle>
          <a:p>
            <a:r>
              <a:rPr dirty="0"/>
              <a:t>If clubs or districts use just "Rotary," "Rotaract," or "Interact," that can imply that the event or project is an event or project of Rotary International. *click Clubs can use the "Rotary Club," "</a:t>
            </a:r>
            <a:r>
              <a:rPr dirty="0" err="1"/>
              <a:t>emark</a:t>
            </a:r>
            <a:r>
              <a:rPr dirty="0"/>
              <a:t> in the name of their event or project if it includes their specific club identification and if the club is in full control of the event or project. Districts and zones can use "Rotary" with their district or zone number.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a:spLocks noGrp="1" noRot="1" noChangeAspect="1"/>
          </p:cNvSpPr>
          <p:nvPr>
            <p:ph type="sldImg"/>
          </p:nvPr>
        </p:nvSpPr>
        <p:spPr>
          <a:xfrm>
            <a:off x="381000" y="685800"/>
            <a:ext cx="6096000" cy="3429000"/>
          </a:xfrm>
          <a:prstGeom prst="rect">
            <a:avLst/>
          </a:prstGeom>
        </p:spPr>
        <p:txBody>
          <a:bodyPr/>
          <a:lstStyle/>
          <a:p>
            <a:endParaRPr/>
          </a:p>
        </p:txBody>
      </p:sp>
      <p:sp>
        <p:nvSpPr>
          <p:cNvPr id="1731" name="Shape 1731"/>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solidFill>
                  <a:srgbClr val="39424A"/>
                </a:solidFill>
                <a:latin typeface="Open Sans"/>
                <a:ea typeface="Open Sans"/>
                <a:cs typeface="Open Sans"/>
                <a:sym typeface="Open Sans"/>
              </a:defRPr>
            </a:lvl1pPr>
          </a:lstStyle>
          <a:p>
            <a:r>
              <a:rPr dirty="0"/>
              <a:t>If clubs or districts use just "Rotary," "Rotaract," or "Interact," that can imply that the event or project is an event or project of Rotary International. </a:t>
            </a:r>
            <a:endParaRPr lang="en-CA" dirty="0"/>
          </a:p>
          <a:p>
            <a:endParaRPr lang="en-CA" dirty="0"/>
          </a:p>
          <a:p>
            <a:r>
              <a:rPr dirty="0"/>
              <a:t>Clubs can use the "Rotary Club," "Rotaract Club," or "Interact Club" trademark in the name of their event or project if it includes their specific club identification and if the club is in full control of the event or project. Districts and zones can use "Rotary" with their district or zone number.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 name="Shape 1747"/>
          <p:cNvSpPr>
            <a:spLocks noGrp="1" noRot="1" noChangeAspect="1"/>
          </p:cNvSpPr>
          <p:nvPr>
            <p:ph type="sldImg"/>
          </p:nvPr>
        </p:nvSpPr>
        <p:spPr>
          <a:xfrm>
            <a:off x="381000" y="685800"/>
            <a:ext cx="6096000" cy="3429000"/>
          </a:xfrm>
          <a:prstGeom prst="rect">
            <a:avLst/>
          </a:prstGeom>
        </p:spPr>
        <p:txBody>
          <a:bodyPr/>
          <a:lstStyle/>
          <a:p>
            <a:endParaRPr/>
          </a:p>
        </p:txBody>
      </p:sp>
      <p:sp>
        <p:nvSpPr>
          <p:cNvPr id="1748" name="Shape 1748"/>
          <p:cNvSpPr>
            <a:spLocks noGrp="1"/>
          </p:cNvSpPr>
          <p:nvPr>
            <p:ph type="body" sz="quarter" idx="1"/>
          </p:nvPr>
        </p:nvSpPr>
        <p:spPr>
          <a:prstGeom prst="rect">
            <a:avLst/>
          </a:prstGeom>
        </p:spPr>
        <p:txBody>
          <a:bodyPr/>
          <a:lstStyle/>
          <a:p>
            <a:pPr marL="457200" indent="-298450">
              <a:buClr>
                <a:srgbClr val="000000"/>
              </a:buClr>
              <a:buSzPts val="1200"/>
              <a:buFont typeface="Arial"/>
              <a:buChar char="•"/>
              <a:defRPr sz="1200" b="1"/>
            </a:pPr>
            <a:r>
              <a:t>Instead of:</a:t>
            </a:r>
            <a:r>
              <a:rPr b="0"/>
              <a:t> Rotary Hospital or Rotary Club of Evanston Hospital</a:t>
            </a:r>
            <a:endParaRPr sz="1100"/>
          </a:p>
          <a:p>
            <a:pPr marL="457200" indent="-298450">
              <a:buClr>
                <a:srgbClr val="000000"/>
              </a:buClr>
              <a:buSzPts val="1200"/>
              <a:buFont typeface="Arial"/>
              <a:buChar char="•"/>
              <a:defRPr sz="1200" b="1"/>
            </a:pPr>
            <a:r>
              <a:t>Name it:</a:t>
            </a:r>
            <a:r>
              <a:rPr b="0"/>
              <a:t> A title that doesn't contain "Rotary" or "Rotary Club." The name "Rotary Club of Evanston Hospital" wouldn't adhere to our brand guidelines because the club doesn't have full control of the hospital. </a:t>
            </a:r>
            <a:r>
              <a:rPr sz="1100" b="0"/>
              <a:t>* Click </a:t>
            </a:r>
            <a:endParaRPr sz="1100"/>
          </a:p>
          <a:p>
            <a:pPr marL="457200" indent="-298450">
              <a:buClr>
                <a:srgbClr val="000000"/>
              </a:buClr>
              <a:buSzPts val="1100"/>
              <a:buFont typeface="Arial"/>
              <a:buChar char="•"/>
              <a:defRPr sz="1100"/>
            </a:pPr>
            <a:endParaRPr sz="1100"/>
          </a:p>
          <a:p>
            <a:pPr marL="457200" indent="-298450">
              <a:buClr>
                <a:srgbClr val="000000"/>
              </a:buClr>
              <a:buSzPts val="1100"/>
              <a:buFont typeface="Arial"/>
              <a:buChar char="•"/>
              <a:defRPr sz="1100"/>
            </a:pPr>
            <a:r>
              <a:t>Instead</a:t>
            </a:r>
            <a:r>
              <a:rPr sz="1200"/>
              <a:t>, when you dedicate a place or object in the community to honor your club, use signs that state the name of the club (with the correct club logo!) and the relationship the club has with the owner, city, or local organization</a:t>
            </a:r>
            <a:r>
              <a:t>, such as a gift from the Rotary club. </a:t>
            </a: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a:spLocks noGrp="1" noRot="1" noChangeAspect="1"/>
          </p:cNvSpPr>
          <p:nvPr>
            <p:ph type="sldImg"/>
          </p:nvPr>
        </p:nvSpPr>
        <p:spPr>
          <a:xfrm>
            <a:off x="381000" y="685800"/>
            <a:ext cx="6096000" cy="3429000"/>
          </a:xfrm>
          <a:prstGeom prst="rect">
            <a:avLst/>
          </a:prstGeom>
        </p:spPr>
        <p:txBody>
          <a:bodyPr/>
          <a:lstStyle/>
          <a:p>
            <a:endParaRPr/>
          </a:p>
        </p:txBody>
      </p:sp>
      <p:sp>
        <p:nvSpPr>
          <p:cNvPr id="1756" name="Shape 1756"/>
          <p:cNvSpPr>
            <a:spLocks noGrp="1"/>
          </p:cNvSpPr>
          <p:nvPr>
            <p:ph type="body" sz="quarter" idx="1"/>
          </p:nvPr>
        </p:nvSpPr>
        <p:spPr>
          <a:prstGeom prst="rect">
            <a:avLst/>
          </a:prstGeom>
        </p:spPr>
        <p:txBody>
          <a:bodyPr/>
          <a:lstStyle/>
          <a:p>
            <a:pPr marL="457200" indent="-298450">
              <a:buClr>
                <a:srgbClr val="000000"/>
              </a:buClr>
              <a:buSzPts val="1200"/>
              <a:buFont typeface="Arial"/>
              <a:buChar char="•"/>
              <a:defRPr sz="1200" b="1"/>
            </a:pPr>
            <a:r>
              <a:t>Instead of:</a:t>
            </a:r>
            <a:r>
              <a:rPr b="0"/>
              <a:t> Rotary Hospital or Rotary Club of Evanston Hospital</a:t>
            </a:r>
            <a:endParaRPr sz="1100"/>
          </a:p>
          <a:p>
            <a:pPr marL="457200" indent="-298450">
              <a:buClr>
                <a:srgbClr val="000000"/>
              </a:buClr>
              <a:buSzPts val="1200"/>
              <a:buFont typeface="Arial"/>
              <a:buChar char="•"/>
              <a:defRPr sz="1200" b="1"/>
            </a:pPr>
            <a:r>
              <a:t>Name it:</a:t>
            </a:r>
            <a:r>
              <a:rPr b="0"/>
              <a:t> A title that doesn't contain "Rotary" or "Rotary Club." The name "Rotary Club of Evanston Hospital" wouldn't adhere to our brand guidelines because the club doesn't have full control of the hospital. </a:t>
            </a:r>
            <a:r>
              <a:rPr sz="1100" b="0"/>
              <a:t>* Click </a:t>
            </a:r>
            <a:endParaRPr sz="1100"/>
          </a:p>
          <a:p>
            <a:pPr marL="457200" indent="-298450">
              <a:buClr>
                <a:srgbClr val="000000"/>
              </a:buClr>
              <a:buSzPts val="1100"/>
              <a:buFont typeface="Arial"/>
              <a:buChar char="•"/>
              <a:defRPr sz="1100"/>
            </a:pPr>
            <a:endParaRPr sz="1100"/>
          </a:p>
          <a:p>
            <a:pPr marL="457200" indent="-298450">
              <a:buClr>
                <a:srgbClr val="000000"/>
              </a:buClr>
              <a:buSzPts val="1100"/>
              <a:buFont typeface="Arial"/>
              <a:buChar char="•"/>
              <a:defRPr sz="1100"/>
            </a:pPr>
            <a:r>
              <a:t>Instead</a:t>
            </a:r>
            <a:r>
              <a:rPr sz="1200"/>
              <a:t>, when you dedicate a place or object in the community to honor your club, use signs that state the name of the club (with the correct club logo!) and the relationship the club has with the owner, city, or local organization</a:t>
            </a:r>
            <a:r>
              <a:t>, such as a gift from the Rotary club. </a:t>
            </a: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 name="Shape 1764"/>
          <p:cNvSpPr>
            <a:spLocks noGrp="1" noRot="1" noChangeAspect="1"/>
          </p:cNvSpPr>
          <p:nvPr>
            <p:ph type="sldImg"/>
          </p:nvPr>
        </p:nvSpPr>
        <p:spPr>
          <a:xfrm>
            <a:off x="381000" y="685800"/>
            <a:ext cx="6096000" cy="3429000"/>
          </a:xfrm>
          <a:prstGeom prst="rect">
            <a:avLst/>
          </a:prstGeom>
        </p:spPr>
        <p:txBody>
          <a:bodyPr/>
          <a:lstStyle/>
          <a:p>
            <a:endParaRPr/>
          </a:p>
        </p:txBody>
      </p:sp>
      <p:sp>
        <p:nvSpPr>
          <p:cNvPr id="1765" name="Shape 1765"/>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rPr dirty="0"/>
              <a:t>Protecting the trademark also applies to good and merchandise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Shape 1770"/>
          <p:cNvSpPr>
            <a:spLocks noGrp="1" noRot="1" noChangeAspect="1"/>
          </p:cNvSpPr>
          <p:nvPr>
            <p:ph type="sldImg"/>
          </p:nvPr>
        </p:nvSpPr>
        <p:spPr>
          <a:xfrm>
            <a:off x="381000" y="685800"/>
            <a:ext cx="6096000" cy="3429000"/>
          </a:xfrm>
          <a:prstGeom prst="rect">
            <a:avLst/>
          </a:prstGeom>
        </p:spPr>
        <p:txBody>
          <a:bodyPr/>
          <a:lstStyle/>
          <a:p>
            <a:endParaRPr/>
          </a:p>
        </p:txBody>
      </p:sp>
      <p:sp>
        <p:nvSpPr>
          <p:cNvPr id="1771" name="Shape 177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latin typeface="Open Sans"/>
                <a:ea typeface="Open Sans"/>
                <a:cs typeface="Open Sans"/>
                <a:sym typeface="Open Sans"/>
              </a:defRPr>
            </a:pPr>
            <a:r>
              <a:rPr dirty="0"/>
              <a:t>Rotary has more than a hundred licensed vendors who offer various kinds of merchandise that's already branded with the Rotary Marks. These vendors are trained to use the Rotary Marks in compliance with our branding and licensing policies.</a:t>
            </a:r>
          </a:p>
          <a:p>
            <a:pPr marL="457200" indent="-298450">
              <a:buClr>
                <a:srgbClr val="000000"/>
              </a:buClr>
              <a:buSzPts val="1100"/>
              <a:buFont typeface="Arial"/>
              <a:buChar char="●"/>
              <a:defRPr sz="1100">
                <a:latin typeface="Open Sans"/>
                <a:ea typeface="Open Sans"/>
                <a:cs typeface="Open Sans"/>
                <a:sym typeface="Open Sans"/>
              </a:defRPr>
            </a:pPr>
            <a:r>
              <a:rPr dirty="0"/>
              <a:t>When a vendor produces Rotary-branded merchandise, their use of Rotary Marks may differ from when a club or member uses them. This is because reproducing Rotary Marks on different items needs to account for different manufacturing processes, space, and visual appeal. We work closely with vendors on those uses.</a:t>
            </a:r>
            <a:endParaRPr dirty="0">
              <a:latin typeface="Calibri"/>
              <a:ea typeface="Calibri"/>
              <a:cs typeface="Calibri"/>
              <a:sym typeface="Calibri"/>
            </a:endParaRPr>
          </a:p>
          <a:p>
            <a:pPr marL="457200" indent="-298450">
              <a:buClr>
                <a:srgbClr val="000000"/>
              </a:buClr>
              <a:buSzPts val="1100"/>
              <a:buFont typeface="Arial"/>
              <a:buChar char="●"/>
              <a:defRPr sz="1100">
                <a:latin typeface="Open Sans"/>
                <a:ea typeface="Open Sans"/>
                <a:cs typeface="Open Sans"/>
                <a:sym typeface="Open Sans"/>
              </a:defRPr>
            </a:pPr>
            <a:endParaRPr dirty="0">
              <a:latin typeface="Calibri"/>
              <a:ea typeface="Calibri"/>
              <a:cs typeface="Calibri"/>
              <a:sym typeface="Calibri"/>
            </a:endParaRPr>
          </a:p>
          <a:p>
            <a:pPr marL="457200" indent="-298450">
              <a:buClr>
                <a:srgbClr val="000000"/>
              </a:buClr>
              <a:buSzPts val="1100"/>
              <a:buFont typeface="Arial"/>
              <a:buChar char="●"/>
              <a:defRPr sz="1100">
                <a:latin typeface="Open Sans"/>
                <a:ea typeface="Open Sans"/>
                <a:cs typeface="Open Sans"/>
                <a:sym typeface="Open Sans"/>
              </a:defRPr>
            </a:pPr>
            <a:r>
              <a:rPr dirty="0"/>
              <a:t> </a:t>
            </a:r>
            <a:r>
              <a:rPr dirty="0">
                <a:latin typeface="+mn-lt"/>
                <a:ea typeface="+mn-ea"/>
                <a:cs typeface="+mn-cs"/>
                <a:sym typeface="Arial"/>
              </a:rPr>
              <a:t>Although you are always encouraged to use an RI licensed vendor, there is an exception process in place if you're unable to use a licensed vendor for some reason. To apply for the exception, please contact </a:t>
            </a:r>
            <a:r>
              <a:rPr u="sng" dirty="0">
                <a:solidFill>
                  <a:schemeClr val="accent5"/>
                </a:solidFill>
                <a:uFill>
                  <a:solidFill>
                    <a:schemeClr val="accent5"/>
                  </a:solidFill>
                </a:uFill>
                <a:latin typeface="+mn-lt"/>
                <a:ea typeface="+mn-ea"/>
                <a:cs typeface="+mn-cs"/>
                <a:sym typeface="Arial"/>
                <a:hlinkClick r:id="rId3"/>
              </a:rPr>
              <a:t>rilicensingservices@rotary.org</a:t>
            </a:r>
            <a:r>
              <a:rPr dirty="0">
                <a:latin typeface="+mn-lt"/>
                <a:ea typeface="+mn-ea"/>
                <a:cs typeface="+mn-cs"/>
                <a:sym typeface="Arial"/>
              </a:rPr>
              <a:t> or save this link. </a:t>
            </a:r>
            <a:r>
              <a:rPr u="sng" dirty="0">
                <a:solidFill>
                  <a:schemeClr val="accent5"/>
                </a:solidFill>
                <a:uFill>
                  <a:solidFill>
                    <a:schemeClr val="accent5"/>
                  </a:solidFill>
                </a:uFill>
                <a:latin typeface="+mn-lt"/>
                <a:ea typeface="+mn-ea"/>
                <a:cs typeface="+mn-cs"/>
                <a:sym typeface="Arial"/>
                <a:hlinkClick r:id="rId4"/>
              </a:rPr>
              <a:t>https://rotary.qualtrics.com/jfe/form/SV_3PmWKWoW1NYT1pI</a:t>
            </a:r>
          </a:p>
          <a:p>
            <a:pPr marL="457200" indent="-298450">
              <a:buClr>
                <a:srgbClr val="000000"/>
              </a:buClr>
              <a:buSzPts val="1100"/>
              <a:buFont typeface="Arial"/>
              <a:buChar char="●"/>
              <a:defRPr sz="1100">
                <a:latin typeface="Open Sans"/>
                <a:ea typeface="Open Sans"/>
                <a:cs typeface="Open Sans"/>
                <a:sym typeface="Open Sans"/>
              </a:defRPr>
            </a:pPr>
            <a:endParaRPr u="sng" dirty="0">
              <a:solidFill>
                <a:schemeClr val="accent5"/>
              </a:solidFill>
              <a:uFill>
                <a:solidFill>
                  <a:schemeClr val="accent5"/>
                </a:solidFill>
              </a:uFill>
              <a:latin typeface="+mn-lt"/>
              <a:ea typeface="+mn-ea"/>
              <a:cs typeface="+mn-cs"/>
              <a:sym typeface="Arial"/>
              <a:hlinkClick r:id="rId4"/>
            </a:endParaRPr>
          </a:p>
          <a:p>
            <a:pPr marL="457200" indent="-298450">
              <a:buClr>
                <a:srgbClr val="000000"/>
              </a:buClr>
              <a:buSzPts val="1100"/>
              <a:buFont typeface="Arial"/>
              <a:buChar char="●"/>
              <a:defRPr sz="1100"/>
            </a:pPr>
            <a:endParaRPr u="sng" dirty="0">
              <a:solidFill>
                <a:schemeClr val="accent5"/>
              </a:solidFill>
              <a:uFill>
                <a:solidFill>
                  <a:schemeClr val="accent5"/>
                </a:solidFill>
              </a:uFill>
              <a:latin typeface="+mn-lt"/>
              <a:ea typeface="+mn-ea"/>
              <a:cs typeface="+mn-cs"/>
              <a:sym typeface="Arial"/>
              <a:hlinkClick r:id="rId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 name="Shape 15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56" name="Shape 1556"/>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solidFill>
                  <a:srgbClr val="FFFFFF"/>
                </a:solidFill>
                <a:latin typeface="Arial Black"/>
                <a:ea typeface="Arial Black"/>
                <a:cs typeface="Arial Black"/>
                <a:sym typeface="Arial Black"/>
              </a:defRPr>
            </a:pPr>
            <a:r>
              <a:rPr dirty="0"/>
              <a:t>These are recognizable brand</a:t>
            </a:r>
            <a:r>
              <a:rPr lang="en-CA" dirty="0"/>
              <a:t> names</a:t>
            </a:r>
            <a:r>
              <a:rPr dirty="0"/>
              <a:t> and we see them in almost every place we look.</a:t>
            </a:r>
          </a:p>
          <a:p>
            <a:pPr marL="457200" indent="-298450">
              <a:buClr>
                <a:srgbClr val="000000"/>
              </a:buClr>
              <a:buSzPts val="1100"/>
              <a:buFont typeface="Arial"/>
              <a:buChar char="●"/>
              <a:defRPr sz="1100">
                <a:solidFill>
                  <a:srgbClr val="FFFFFF"/>
                </a:solidFill>
              </a:defRPr>
            </a:pPr>
            <a:r>
              <a:rPr dirty="0"/>
              <a:t>…</a:t>
            </a:r>
            <a:r>
              <a:rPr dirty="0">
                <a:latin typeface="Arial Black"/>
                <a:ea typeface="Arial Black"/>
                <a:cs typeface="Arial Black"/>
                <a:sym typeface="Arial Black"/>
              </a:rPr>
              <a:t>But they are used under license</a:t>
            </a:r>
          </a:p>
          <a:p>
            <a:pPr marL="457200" indent="-298450">
              <a:buClr>
                <a:srgbClr val="000000"/>
              </a:buClr>
              <a:buSzPts val="1100"/>
              <a:buFont typeface="Arial"/>
              <a:buChar char="●"/>
              <a:defRPr sz="1100">
                <a:solidFill>
                  <a:srgbClr val="FFFFFF"/>
                </a:solidFill>
                <a:latin typeface="Arial Black"/>
                <a:ea typeface="Arial Black"/>
                <a:cs typeface="Arial Black"/>
                <a:sym typeface="Arial Black"/>
              </a:defRPr>
            </a:pPr>
            <a:r>
              <a:rPr dirty="0"/>
              <a:t>And anytime these companies decide to modify their recognizable names all authorized users must comply with the changes!</a:t>
            </a:r>
          </a:p>
          <a:p>
            <a:pPr marL="457200" indent="-298450">
              <a:buClr>
                <a:srgbClr val="000000"/>
              </a:buClr>
              <a:buSzPts val="1100"/>
              <a:buFont typeface="Arial"/>
              <a:buChar char="●"/>
              <a:defRPr sz="1100">
                <a:solidFill>
                  <a:srgbClr val="FFFFFF"/>
                </a:solidFill>
                <a:latin typeface="Arial Black"/>
                <a:ea typeface="Arial Black"/>
                <a:cs typeface="Arial Black"/>
                <a:sym typeface="Arial Black"/>
              </a:defRPr>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 name="Shape 1776"/>
          <p:cNvSpPr>
            <a:spLocks noGrp="1" noRot="1" noChangeAspect="1"/>
          </p:cNvSpPr>
          <p:nvPr>
            <p:ph type="sldImg"/>
          </p:nvPr>
        </p:nvSpPr>
        <p:spPr>
          <a:xfrm>
            <a:off x="381000" y="685800"/>
            <a:ext cx="6096000" cy="3429000"/>
          </a:xfrm>
          <a:prstGeom prst="rect">
            <a:avLst/>
          </a:prstGeom>
        </p:spPr>
        <p:txBody>
          <a:bodyPr/>
          <a:lstStyle/>
          <a:p>
            <a:endParaRPr/>
          </a:p>
        </p:txBody>
      </p:sp>
      <p:sp>
        <p:nvSpPr>
          <p:cNvPr id="1777" name="Shape 1777"/>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What are your clubs and districts doing to talk to your communities about World Polio Day?</a:t>
            </a:r>
          </a:p>
          <a:p>
            <a:pPr marL="457200" indent="-298450">
              <a:buClr>
                <a:srgbClr val="000000"/>
              </a:buClr>
              <a:buSzPts val="1100"/>
              <a:buFont typeface="Arial"/>
              <a:buChar char="●"/>
              <a:defRPr sz="1100"/>
            </a:pPr>
            <a:r>
              <a:rPr dirty="0"/>
              <a:t>Take advantage of this event and show your communities what Rotary has been doing for over 35 years to eradicate Polio.</a:t>
            </a:r>
            <a:endParaRPr lang="en-CA" dirty="0"/>
          </a:p>
          <a:p>
            <a:pPr marL="457200" indent="-298450">
              <a:buClr>
                <a:srgbClr val="000000"/>
              </a:buClr>
              <a:buSzPts val="1100"/>
              <a:buFont typeface="Arial"/>
              <a:buChar char="●"/>
              <a:defRPr sz="1100"/>
            </a:pPr>
            <a:r>
              <a:rPr lang="en-CA" dirty="0"/>
              <a:t>Rotary International will provide graphics &amp; resources to help you promote World Polio Day</a:t>
            </a:r>
          </a:p>
          <a:p>
            <a:pPr marL="457200" indent="-298450">
              <a:buClr>
                <a:srgbClr val="000000"/>
              </a:buClr>
              <a:buSzPts val="1100"/>
              <a:buFont typeface="Arial"/>
              <a:buChar char="●"/>
              <a:defRPr sz="1100"/>
            </a:pPr>
            <a:r>
              <a:rPr lang="en-CA" dirty="0"/>
              <a:t>Register for the webinar on October 2</a:t>
            </a:r>
            <a:r>
              <a:rPr lang="en-CA" baseline="30000" dirty="0"/>
              <a:t>nd</a:t>
            </a:r>
            <a:r>
              <a:rPr lang="en-CA" dirty="0"/>
              <a:t>. For tips on how to create a fundraiser during this event. Registration available on the Zone website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 name="Shape 1783"/>
          <p:cNvSpPr>
            <a:spLocks noGrp="1" noRot="1" noChangeAspect="1"/>
          </p:cNvSpPr>
          <p:nvPr>
            <p:ph type="sldImg"/>
          </p:nvPr>
        </p:nvSpPr>
        <p:spPr>
          <a:xfrm>
            <a:off x="381000" y="685800"/>
            <a:ext cx="6096000" cy="3429000"/>
          </a:xfrm>
          <a:prstGeom prst="rect">
            <a:avLst/>
          </a:prstGeom>
        </p:spPr>
        <p:txBody>
          <a:bodyPr/>
          <a:lstStyle/>
          <a:p>
            <a:endParaRPr/>
          </a:p>
        </p:txBody>
      </p:sp>
      <p:sp>
        <p:nvSpPr>
          <p:cNvPr id="1784" name="Shape 1784"/>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 Possibly delete if we don’t have time. </a:t>
            </a: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r>
              <a:t>Let's take a moment to discuss how you will support conversations centered around protecting Rotary's trademark.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09575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Let’s start with the learning center and the brand center.</a:t>
            </a:r>
          </a:p>
          <a:p>
            <a:r>
              <a:rPr lang="en-CA" dirty="0"/>
              <a:t>Two useful resources at your finger tips.</a:t>
            </a:r>
          </a:p>
        </p:txBody>
      </p:sp>
    </p:spTree>
    <p:extLst>
      <p:ext uri="{BB962C8B-B14F-4D97-AF65-F5344CB8AC3E}">
        <p14:creationId xmlns:p14="http://schemas.microsoft.com/office/powerpoint/2010/main" val="2251373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The learning center is where you will find online training modular on a variety of topics.</a:t>
            </a:r>
          </a:p>
        </p:txBody>
      </p:sp>
    </p:spTree>
    <p:extLst>
      <p:ext uri="{BB962C8B-B14F-4D97-AF65-F5344CB8AC3E}">
        <p14:creationId xmlns:p14="http://schemas.microsoft.com/office/powerpoint/2010/main" val="283140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…as you look at the variety of topics you will see a number of public image topics such as using our logo and social media</a:t>
            </a:r>
          </a:p>
        </p:txBody>
      </p:sp>
    </p:spTree>
    <p:extLst>
      <p:ext uri="{BB962C8B-B14F-4D97-AF65-F5344CB8AC3E}">
        <p14:creationId xmlns:p14="http://schemas.microsoft.com/office/powerpoint/2010/main" val="410989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now we are looking at the brand center which is a one-stop shop.</a:t>
            </a:r>
          </a:p>
          <a:p>
            <a:r>
              <a:rPr lang="en-CA" dirty="0"/>
              <a:t>Look at this drop-down menu</a:t>
            </a:r>
          </a:p>
        </p:txBody>
      </p:sp>
    </p:spTree>
    <p:extLst>
      <p:ext uri="{BB962C8B-B14F-4D97-AF65-F5344CB8AC3E}">
        <p14:creationId xmlns:p14="http://schemas.microsoft.com/office/powerpoint/2010/main" val="3811491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We are going to talk about logos in a few minutes, but one of the great parts of the brand center is the extensive library of high-quality photograph.</a:t>
            </a:r>
          </a:p>
        </p:txBody>
      </p:sp>
    </p:spTree>
    <p:extLst>
      <p:ext uri="{BB962C8B-B14F-4D97-AF65-F5344CB8AC3E}">
        <p14:creationId xmlns:p14="http://schemas.microsoft.com/office/powerpoint/2010/main" val="441779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grpSp>
        <p:nvGrpSpPr>
          <p:cNvPr id="134" name="Google Shape;56;p13"/>
          <p:cNvGrpSpPr/>
          <p:nvPr/>
        </p:nvGrpSpPr>
        <p:grpSpPr>
          <a:xfrm>
            <a:off x="4774537" y="5238686"/>
            <a:ext cx="3740814" cy="338618"/>
            <a:chOff x="0" y="0"/>
            <a:chExt cx="3740812" cy="338616"/>
          </a:xfrm>
        </p:grpSpPr>
        <p:grpSp>
          <p:nvGrpSpPr>
            <p:cNvPr id="131" name="Google Shape;57;p13"/>
            <p:cNvGrpSpPr/>
            <p:nvPr/>
          </p:nvGrpSpPr>
          <p:grpSpPr>
            <a:xfrm>
              <a:off x="969287" y="-1"/>
              <a:ext cx="2771526" cy="323148"/>
              <a:chOff x="0" y="0"/>
              <a:chExt cx="2771525" cy="323146"/>
            </a:xfrm>
          </p:grpSpPr>
          <p:grpSp>
            <p:nvGrpSpPr>
              <p:cNvPr id="109" name="Google Shape;58;p13"/>
              <p:cNvGrpSpPr/>
              <p:nvPr/>
            </p:nvGrpSpPr>
            <p:grpSpPr>
              <a:xfrm>
                <a:off x="0" y="0"/>
                <a:ext cx="669902" cy="151689"/>
                <a:chOff x="0" y="0"/>
                <a:chExt cx="669900" cy="151688"/>
              </a:xfrm>
            </p:grpSpPr>
            <p:sp>
              <p:nvSpPr>
                <p:cNvPr id="107"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08"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12" name="Google Shape;59;p13"/>
              <p:cNvGrpSpPr/>
              <p:nvPr/>
            </p:nvGrpSpPr>
            <p:grpSpPr>
              <a:xfrm>
                <a:off x="700541" y="0"/>
                <a:ext cx="669902" cy="151689"/>
                <a:chOff x="0" y="0"/>
                <a:chExt cx="669900" cy="151688"/>
              </a:xfrm>
            </p:grpSpPr>
            <p:sp>
              <p:nvSpPr>
                <p:cNvPr id="110"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11"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15" name="Google Shape;60;p13"/>
              <p:cNvGrpSpPr/>
              <p:nvPr/>
            </p:nvGrpSpPr>
            <p:grpSpPr>
              <a:xfrm>
                <a:off x="1401082" y="0"/>
                <a:ext cx="669902" cy="151689"/>
                <a:chOff x="0" y="0"/>
                <a:chExt cx="669900" cy="151688"/>
              </a:xfrm>
            </p:grpSpPr>
            <p:sp>
              <p:nvSpPr>
                <p:cNvPr id="113"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14"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18" name="Google Shape;61;p13"/>
              <p:cNvGrpSpPr/>
              <p:nvPr/>
            </p:nvGrpSpPr>
            <p:grpSpPr>
              <a:xfrm>
                <a:off x="1401082" y="171458"/>
                <a:ext cx="669902" cy="151689"/>
                <a:chOff x="0" y="0"/>
                <a:chExt cx="669900" cy="151688"/>
              </a:xfrm>
            </p:grpSpPr>
            <p:sp>
              <p:nvSpPr>
                <p:cNvPr id="116"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17"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21" name="Google Shape;62;p13"/>
              <p:cNvGrpSpPr/>
              <p:nvPr/>
            </p:nvGrpSpPr>
            <p:grpSpPr>
              <a:xfrm>
                <a:off x="2101624" y="171458"/>
                <a:ext cx="669902" cy="151689"/>
                <a:chOff x="0" y="0"/>
                <a:chExt cx="669900" cy="151688"/>
              </a:xfrm>
            </p:grpSpPr>
            <p:sp>
              <p:nvSpPr>
                <p:cNvPr id="119"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20"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24" name="Google Shape;63;p13"/>
              <p:cNvGrpSpPr/>
              <p:nvPr/>
            </p:nvGrpSpPr>
            <p:grpSpPr>
              <a:xfrm>
                <a:off x="2101624" y="0"/>
                <a:ext cx="669902" cy="151689"/>
                <a:chOff x="0" y="0"/>
                <a:chExt cx="669900" cy="151688"/>
              </a:xfrm>
            </p:grpSpPr>
            <p:sp>
              <p:nvSpPr>
                <p:cNvPr id="122"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23"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27" name="Google Shape;64;p13"/>
              <p:cNvGrpSpPr/>
              <p:nvPr/>
            </p:nvGrpSpPr>
            <p:grpSpPr>
              <a:xfrm>
                <a:off x="0" y="171458"/>
                <a:ext cx="669902" cy="151689"/>
                <a:chOff x="0" y="0"/>
                <a:chExt cx="669900" cy="151688"/>
              </a:xfrm>
            </p:grpSpPr>
            <p:sp>
              <p:nvSpPr>
                <p:cNvPr id="125"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26"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30" name="Google Shape;65;p13"/>
              <p:cNvGrpSpPr/>
              <p:nvPr/>
            </p:nvGrpSpPr>
            <p:grpSpPr>
              <a:xfrm>
                <a:off x="700541" y="171458"/>
                <a:ext cx="669902" cy="151689"/>
                <a:chOff x="0" y="0"/>
                <a:chExt cx="669900" cy="151688"/>
              </a:xfrm>
            </p:grpSpPr>
            <p:sp>
              <p:nvSpPr>
                <p:cNvPr id="128"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29"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32"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33"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35"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grpSp>
        <p:nvGrpSpPr>
          <p:cNvPr id="169" name="Google Shape;56;p13"/>
          <p:cNvGrpSpPr/>
          <p:nvPr/>
        </p:nvGrpSpPr>
        <p:grpSpPr>
          <a:xfrm>
            <a:off x="4774537" y="5238686"/>
            <a:ext cx="3740814" cy="338618"/>
            <a:chOff x="0" y="0"/>
            <a:chExt cx="3740812" cy="338616"/>
          </a:xfrm>
        </p:grpSpPr>
        <p:grpSp>
          <p:nvGrpSpPr>
            <p:cNvPr id="166" name="Google Shape;57;p13"/>
            <p:cNvGrpSpPr/>
            <p:nvPr/>
          </p:nvGrpSpPr>
          <p:grpSpPr>
            <a:xfrm>
              <a:off x="969287" y="-1"/>
              <a:ext cx="2771526" cy="323148"/>
              <a:chOff x="0" y="0"/>
              <a:chExt cx="2771525" cy="323146"/>
            </a:xfrm>
          </p:grpSpPr>
          <p:grpSp>
            <p:nvGrpSpPr>
              <p:cNvPr id="144" name="Google Shape;58;p13"/>
              <p:cNvGrpSpPr/>
              <p:nvPr/>
            </p:nvGrpSpPr>
            <p:grpSpPr>
              <a:xfrm>
                <a:off x="0" y="0"/>
                <a:ext cx="669902" cy="151689"/>
                <a:chOff x="0" y="0"/>
                <a:chExt cx="669900" cy="151688"/>
              </a:xfrm>
            </p:grpSpPr>
            <p:sp>
              <p:nvSpPr>
                <p:cNvPr id="142"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43"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47" name="Google Shape;59;p13"/>
              <p:cNvGrpSpPr/>
              <p:nvPr/>
            </p:nvGrpSpPr>
            <p:grpSpPr>
              <a:xfrm>
                <a:off x="700541" y="0"/>
                <a:ext cx="669902" cy="151689"/>
                <a:chOff x="0" y="0"/>
                <a:chExt cx="669900" cy="151688"/>
              </a:xfrm>
            </p:grpSpPr>
            <p:sp>
              <p:nvSpPr>
                <p:cNvPr id="145"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46"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50" name="Google Shape;60;p13"/>
              <p:cNvGrpSpPr/>
              <p:nvPr/>
            </p:nvGrpSpPr>
            <p:grpSpPr>
              <a:xfrm>
                <a:off x="1401082" y="0"/>
                <a:ext cx="669902" cy="151689"/>
                <a:chOff x="0" y="0"/>
                <a:chExt cx="669900" cy="151688"/>
              </a:xfrm>
            </p:grpSpPr>
            <p:sp>
              <p:nvSpPr>
                <p:cNvPr id="148"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49"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53" name="Google Shape;61;p13"/>
              <p:cNvGrpSpPr/>
              <p:nvPr/>
            </p:nvGrpSpPr>
            <p:grpSpPr>
              <a:xfrm>
                <a:off x="1401082" y="171458"/>
                <a:ext cx="669902" cy="151689"/>
                <a:chOff x="0" y="0"/>
                <a:chExt cx="669900" cy="151688"/>
              </a:xfrm>
            </p:grpSpPr>
            <p:sp>
              <p:nvSpPr>
                <p:cNvPr id="151"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52"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56" name="Google Shape;62;p13"/>
              <p:cNvGrpSpPr/>
              <p:nvPr/>
            </p:nvGrpSpPr>
            <p:grpSpPr>
              <a:xfrm>
                <a:off x="2101624" y="171458"/>
                <a:ext cx="669902" cy="151689"/>
                <a:chOff x="0" y="0"/>
                <a:chExt cx="669900" cy="151688"/>
              </a:xfrm>
            </p:grpSpPr>
            <p:sp>
              <p:nvSpPr>
                <p:cNvPr id="154"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55"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59" name="Google Shape;63;p13"/>
              <p:cNvGrpSpPr/>
              <p:nvPr/>
            </p:nvGrpSpPr>
            <p:grpSpPr>
              <a:xfrm>
                <a:off x="2101624" y="0"/>
                <a:ext cx="669902" cy="151689"/>
                <a:chOff x="0" y="0"/>
                <a:chExt cx="669900" cy="151688"/>
              </a:xfrm>
            </p:grpSpPr>
            <p:sp>
              <p:nvSpPr>
                <p:cNvPr id="157"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58"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62" name="Google Shape;64;p13"/>
              <p:cNvGrpSpPr/>
              <p:nvPr/>
            </p:nvGrpSpPr>
            <p:grpSpPr>
              <a:xfrm>
                <a:off x="0" y="171458"/>
                <a:ext cx="669902" cy="151689"/>
                <a:chOff x="0" y="0"/>
                <a:chExt cx="669900" cy="151688"/>
              </a:xfrm>
            </p:grpSpPr>
            <p:sp>
              <p:nvSpPr>
                <p:cNvPr id="160"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61"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65" name="Google Shape;65;p13"/>
              <p:cNvGrpSpPr/>
              <p:nvPr/>
            </p:nvGrpSpPr>
            <p:grpSpPr>
              <a:xfrm>
                <a:off x="700541" y="171458"/>
                <a:ext cx="669902" cy="151689"/>
                <a:chOff x="0" y="0"/>
                <a:chExt cx="669900" cy="151688"/>
              </a:xfrm>
            </p:grpSpPr>
            <p:sp>
              <p:nvSpPr>
                <p:cNvPr id="163"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64"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67"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68"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70" name="Google Shape;73;p16"/>
          <p:cNvSpPr/>
          <p:nvPr/>
        </p:nvSpPr>
        <p:spPr>
          <a:xfrm>
            <a:off x="0" y="0"/>
            <a:ext cx="4572000" cy="5143500"/>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171"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228600" indent="0">
              <a:lnSpc>
                <a:spcPct val="90000"/>
              </a:lnSpc>
              <a:spcBef>
                <a:spcPts val="800"/>
              </a:spcBef>
              <a:buClrTx/>
              <a:buSzTx/>
              <a:buFontTx/>
              <a:buNone/>
              <a:defRPr sz="1700">
                <a:solidFill>
                  <a:srgbClr val="000000"/>
                </a:solidFill>
              </a:defRPr>
            </a:lvl1pPr>
            <a:lvl2pPr marL="982435" indent="-385535">
              <a:lnSpc>
                <a:spcPct val="90000"/>
              </a:lnSpc>
              <a:spcBef>
                <a:spcPts val="800"/>
              </a:spcBef>
              <a:buClrTx/>
              <a:buSzPts val="1700"/>
              <a:buFontTx/>
              <a:buChar char="•"/>
              <a:defRPr sz="1700">
                <a:solidFill>
                  <a:srgbClr val="000000"/>
                </a:solidFill>
              </a:defRPr>
            </a:lvl2pPr>
            <a:lvl3pPr marL="1439635" indent="-385535">
              <a:lnSpc>
                <a:spcPct val="90000"/>
              </a:lnSpc>
              <a:spcBef>
                <a:spcPts val="800"/>
              </a:spcBef>
              <a:buClrTx/>
              <a:buSzPts val="1700"/>
              <a:buFontTx/>
              <a:buChar char="•"/>
              <a:defRPr sz="1700">
                <a:solidFill>
                  <a:srgbClr val="000000"/>
                </a:solidFill>
              </a:defRPr>
            </a:lvl3pPr>
            <a:lvl4pPr marL="1955800" indent="-431800">
              <a:lnSpc>
                <a:spcPct val="90000"/>
              </a:lnSpc>
              <a:spcBef>
                <a:spcPts val="800"/>
              </a:spcBef>
              <a:buClrTx/>
              <a:buSzPts val="1700"/>
              <a:buFontTx/>
              <a:buChar char="•"/>
              <a:defRPr sz="1700">
                <a:solidFill>
                  <a:srgbClr val="000000"/>
                </a:solidFill>
              </a:defRPr>
            </a:lvl4pPr>
            <a:lvl5pPr marL="2413000" indent="-431800">
              <a:lnSpc>
                <a:spcPct val="90000"/>
              </a:lnSpc>
              <a:spcBef>
                <a:spcPts val="800"/>
              </a:spcBef>
              <a:buClrTx/>
              <a:buSzPts val="1700"/>
              <a:buFontTx/>
              <a:buChar char="•"/>
              <a:defRPr sz="17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 name="Google Shape;75;p16"/>
          <p:cNvSpPr txBox="1">
            <a:spLocks noGrp="1"/>
          </p:cNvSpPr>
          <p:nvPr>
            <p:ph type="body" sz="quarter" idx="21"/>
          </p:nvPr>
        </p:nvSpPr>
        <p:spPr>
          <a:xfrm>
            <a:off x="419100" y="1606153"/>
            <a:ext cx="3733800" cy="851298"/>
          </a:xfrm>
          <a:prstGeom prst="rect">
            <a:avLst/>
          </a:prstGeom>
          <a:ln w="25400">
            <a:solidFill>
              <a:srgbClr val="EFF4FC"/>
            </a:solidFill>
            <a:round/>
          </a:ln>
        </p:spPr>
        <p:txBody>
          <a:bodyPr lIns="34275" tIns="34275" rIns="34275" bIns="34275" anchor="b"/>
          <a:lstStyle/>
          <a:p>
            <a:pPr marL="228600" indent="0">
              <a:lnSpc>
                <a:spcPct val="90000"/>
              </a:lnSpc>
              <a:spcBef>
                <a:spcPts val="800"/>
              </a:spcBef>
              <a:buClrTx/>
              <a:buSzTx/>
              <a:buFontTx/>
              <a:buNone/>
              <a:defRPr sz="3300" b="1">
                <a:solidFill>
                  <a:srgbClr val="FFFFFF"/>
                </a:solidFill>
              </a:defRPr>
            </a:pPr>
            <a:endParaRPr/>
          </a:p>
        </p:txBody>
      </p:sp>
      <p:sp>
        <p:nvSpPr>
          <p:cNvPr id="173"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grpSp>
        <p:nvGrpSpPr>
          <p:cNvPr id="207" name="Google Shape;56;p13"/>
          <p:cNvGrpSpPr/>
          <p:nvPr/>
        </p:nvGrpSpPr>
        <p:grpSpPr>
          <a:xfrm>
            <a:off x="4774537" y="5238686"/>
            <a:ext cx="3740814" cy="338618"/>
            <a:chOff x="0" y="0"/>
            <a:chExt cx="3740812" cy="338616"/>
          </a:xfrm>
        </p:grpSpPr>
        <p:grpSp>
          <p:nvGrpSpPr>
            <p:cNvPr id="204" name="Google Shape;57;p13"/>
            <p:cNvGrpSpPr/>
            <p:nvPr/>
          </p:nvGrpSpPr>
          <p:grpSpPr>
            <a:xfrm>
              <a:off x="969287" y="-1"/>
              <a:ext cx="2771526" cy="323148"/>
              <a:chOff x="0" y="0"/>
              <a:chExt cx="2771525" cy="323146"/>
            </a:xfrm>
          </p:grpSpPr>
          <p:grpSp>
            <p:nvGrpSpPr>
              <p:cNvPr id="182" name="Google Shape;58;p13"/>
              <p:cNvGrpSpPr/>
              <p:nvPr/>
            </p:nvGrpSpPr>
            <p:grpSpPr>
              <a:xfrm>
                <a:off x="0" y="0"/>
                <a:ext cx="669902" cy="151689"/>
                <a:chOff x="0" y="0"/>
                <a:chExt cx="669900" cy="151688"/>
              </a:xfrm>
            </p:grpSpPr>
            <p:sp>
              <p:nvSpPr>
                <p:cNvPr id="180"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81"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85" name="Google Shape;59;p13"/>
              <p:cNvGrpSpPr/>
              <p:nvPr/>
            </p:nvGrpSpPr>
            <p:grpSpPr>
              <a:xfrm>
                <a:off x="700541" y="0"/>
                <a:ext cx="669902" cy="151689"/>
                <a:chOff x="0" y="0"/>
                <a:chExt cx="669900" cy="151688"/>
              </a:xfrm>
            </p:grpSpPr>
            <p:sp>
              <p:nvSpPr>
                <p:cNvPr id="183"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84"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88" name="Google Shape;60;p13"/>
              <p:cNvGrpSpPr/>
              <p:nvPr/>
            </p:nvGrpSpPr>
            <p:grpSpPr>
              <a:xfrm>
                <a:off x="1401082" y="0"/>
                <a:ext cx="669902" cy="151689"/>
                <a:chOff x="0" y="0"/>
                <a:chExt cx="669900" cy="151688"/>
              </a:xfrm>
            </p:grpSpPr>
            <p:sp>
              <p:nvSpPr>
                <p:cNvPr id="186"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87"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91" name="Google Shape;61;p13"/>
              <p:cNvGrpSpPr/>
              <p:nvPr/>
            </p:nvGrpSpPr>
            <p:grpSpPr>
              <a:xfrm>
                <a:off x="1401082" y="171458"/>
                <a:ext cx="669902" cy="151689"/>
                <a:chOff x="0" y="0"/>
                <a:chExt cx="669900" cy="151688"/>
              </a:xfrm>
            </p:grpSpPr>
            <p:sp>
              <p:nvSpPr>
                <p:cNvPr id="189"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90"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94" name="Google Shape;62;p13"/>
              <p:cNvGrpSpPr/>
              <p:nvPr/>
            </p:nvGrpSpPr>
            <p:grpSpPr>
              <a:xfrm>
                <a:off x="2101624" y="171458"/>
                <a:ext cx="669902" cy="151689"/>
                <a:chOff x="0" y="0"/>
                <a:chExt cx="669900" cy="151688"/>
              </a:xfrm>
            </p:grpSpPr>
            <p:sp>
              <p:nvSpPr>
                <p:cNvPr id="192"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93"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97" name="Google Shape;63;p13"/>
              <p:cNvGrpSpPr/>
              <p:nvPr/>
            </p:nvGrpSpPr>
            <p:grpSpPr>
              <a:xfrm>
                <a:off x="2101624" y="0"/>
                <a:ext cx="669902" cy="151689"/>
                <a:chOff x="0" y="0"/>
                <a:chExt cx="669900" cy="151688"/>
              </a:xfrm>
            </p:grpSpPr>
            <p:sp>
              <p:nvSpPr>
                <p:cNvPr id="195"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96"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200" name="Google Shape;64;p13"/>
              <p:cNvGrpSpPr/>
              <p:nvPr/>
            </p:nvGrpSpPr>
            <p:grpSpPr>
              <a:xfrm>
                <a:off x="0" y="171458"/>
                <a:ext cx="669902" cy="151689"/>
                <a:chOff x="0" y="0"/>
                <a:chExt cx="669900" cy="151688"/>
              </a:xfrm>
            </p:grpSpPr>
            <p:sp>
              <p:nvSpPr>
                <p:cNvPr id="198"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99"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203" name="Google Shape;65;p13"/>
              <p:cNvGrpSpPr/>
              <p:nvPr/>
            </p:nvGrpSpPr>
            <p:grpSpPr>
              <a:xfrm>
                <a:off x="700541" y="171458"/>
                <a:ext cx="669902" cy="151689"/>
                <a:chOff x="0" y="0"/>
                <a:chExt cx="669900" cy="151688"/>
              </a:xfrm>
            </p:grpSpPr>
            <p:sp>
              <p:nvSpPr>
                <p:cNvPr id="201"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202"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205"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206"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208" name="Google Shape;78;p17"/>
          <p:cNvSpPr/>
          <p:nvPr/>
        </p:nvSpPr>
        <p:spPr>
          <a:xfrm rot="10800000" flipH="1">
            <a:off x="0" y="0"/>
            <a:ext cx="9144000" cy="1155033"/>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209"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a:solidFill>
                  <a:srgbClr val="FFFFFF"/>
                </a:solidFill>
              </a:defRPr>
            </a:lvl1pPr>
          </a:lstStyle>
          <a:p>
            <a:r>
              <a:t>Title Text</a:t>
            </a:r>
          </a:p>
        </p:txBody>
      </p:sp>
      <p:sp>
        <p:nvSpPr>
          <p:cNvPr id="210" name="Body Level One…"/>
          <p:cNvSpPr txBox="1">
            <a:spLocks noGrp="1"/>
          </p:cNvSpPr>
          <p:nvPr>
            <p:ph type="body" idx="1"/>
          </p:nvPr>
        </p:nvSpPr>
        <p:spPr>
          <a:xfrm>
            <a:off x="285749" y="1606550"/>
            <a:ext cx="8629650" cy="3026173"/>
          </a:xfrm>
          <a:prstGeom prst="rect">
            <a:avLst/>
          </a:prstGeom>
        </p:spPr>
        <p:txBody>
          <a:bodyPr lIns="34275" tIns="34275" rIns="34275" bIns="34275"/>
          <a:lstStyle>
            <a:lvl1pPr>
              <a:lnSpc>
                <a:spcPct val="90000"/>
              </a:lnSpc>
              <a:spcBef>
                <a:spcPts val="800"/>
              </a:spcBef>
              <a:buClr>
                <a:srgbClr val="333333"/>
              </a:buClr>
              <a:buChar char="•"/>
              <a:defRPr>
                <a:solidFill>
                  <a:srgbClr val="333333"/>
                </a:solidFill>
              </a:defRPr>
            </a:lvl1pPr>
            <a:lvl2pPr marL="979169" indent="-388619">
              <a:lnSpc>
                <a:spcPct val="90000"/>
              </a:lnSpc>
              <a:spcBef>
                <a:spcPts val="800"/>
              </a:spcBef>
              <a:buClr>
                <a:srgbClr val="333333"/>
              </a:buClr>
              <a:buChar char="•"/>
              <a:defRPr>
                <a:solidFill>
                  <a:srgbClr val="333333"/>
                </a:solidFill>
              </a:defRPr>
            </a:lvl2pPr>
            <a:lvl3pPr>
              <a:lnSpc>
                <a:spcPct val="90000"/>
              </a:lnSpc>
              <a:spcBef>
                <a:spcPts val="800"/>
              </a:spcBef>
              <a:buClr>
                <a:srgbClr val="333333"/>
              </a:buClr>
              <a:buChar char="•"/>
              <a:defRPr>
                <a:solidFill>
                  <a:srgbClr val="333333"/>
                </a:solidFill>
              </a:defRPr>
            </a:lvl3pPr>
            <a:lvl4pPr marL="1981200" indent="-457200">
              <a:lnSpc>
                <a:spcPct val="90000"/>
              </a:lnSpc>
              <a:spcBef>
                <a:spcPts val="800"/>
              </a:spcBef>
              <a:buClr>
                <a:srgbClr val="333333"/>
              </a:buClr>
              <a:buChar char="•"/>
              <a:defRPr>
                <a:solidFill>
                  <a:srgbClr val="333333"/>
                </a:solidFill>
              </a:defRPr>
            </a:lvl4pPr>
            <a:lvl5pPr marL="2438400" indent="-457200">
              <a:lnSpc>
                <a:spcPct val="90000"/>
              </a:lnSpc>
              <a:spcBef>
                <a:spcPts val="800"/>
              </a:spcBef>
              <a:buClr>
                <a:srgbClr val="333333"/>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grpSp>
        <p:nvGrpSpPr>
          <p:cNvPr id="245" name="Google Shape;56;p13"/>
          <p:cNvGrpSpPr/>
          <p:nvPr/>
        </p:nvGrpSpPr>
        <p:grpSpPr>
          <a:xfrm>
            <a:off x="4774537" y="5238686"/>
            <a:ext cx="3740814" cy="338618"/>
            <a:chOff x="0" y="0"/>
            <a:chExt cx="3740812" cy="338616"/>
          </a:xfrm>
        </p:grpSpPr>
        <p:grpSp>
          <p:nvGrpSpPr>
            <p:cNvPr id="242" name="Google Shape;57;p13"/>
            <p:cNvGrpSpPr/>
            <p:nvPr/>
          </p:nvGrpSpPr>
          <p:grpSpPr>
            <a:xfrm>
              <a:off x="969287" y="-1"/>
              <a:ext cx="2771526" cy="323148"/>
              <a:chOff x="0" y="0"/>
              <a:chExt cx="2771525" cy="323146"/>
            </a:xfrm>
          </p:grpSpPr>
          <p:grpSp>
            <p:nvGrpSpPr>
              <p:cNvPr id="220" name="Google Shape;58;p13"/>
              <p:cNvGrpSpPr/>
              <p:nvPr/>
            </p:nvGrpSpPr>
            <p:grpSpPr>
              <a:xfrm>
                <a:off x="0" y="0"/>
                <a:ext cx="669902" cy="151689"/>
                <a:chOff x="0" y="0"/>
                <a:chExt cx="669900" cy="151688"/>
              </a:xfrm>
            </p:grpSpPr>
            <p:sp>
              <p:nvSpPr>
                <p:cNvPr id="218"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219"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223" name="Google Shape;59;p13"/>
              <p:cNvGrpSpPr/>
              <p:nvPr/>
            </p:nvGrpSpPr>
            <p:grpSpPr>
              <a:xfrm>
                <a:off x="700541" y="0"/>
                <a:ext cx="669902" cy="151689"/>
                <a:chOff x="0" y="0"/>
                <a:chExt cx="669900" cy="151688"/>
              </a:xfrm>
            </p:grpSpPr>
            <p:sp>
              <p:nvSpPr>
                <p:cNvPr id="221"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222"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226" name="Google Shape;60;p13"/>
              <p:cNvGrpSpPr/>
              <p:nvPr/>
            </p:nvGrpSpPr>
            <p:grpSpPr>
              <a:xfrm>
                <a:off x="1401082" y="0"/>
                <a:ext cx="669902" cy="151689"/>
                <a:chOff x="0" y="0"/>
                <a:chExt cx="669900" cy="151688"/>
              </a:xfrm>
            </p:grpSpPr>
            <p:sp>
              <p:nvSpPr>
                <p:cNvPr id="224"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225"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229" name="Google Shape;61;p13"/>
              <p:cNvGrpSpPr/>
              <p:nvPr/>
            </p:nvGrpSpPr>
            <p:grpSpPr>
              <a:xfrm>
                <a:off x="1401082" y="171458"/>
                <a:ext cx="669902" cy="151689"/>
                <a:chOff x="0" y="0"/>
                <a:chExt cx="669900" cy="151688"/>
              </a:xfrm>
            </p:grpSpPr>
            <p:sp>
              <p:nvSpPr>
                <p:cNvPr id="227"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228"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232" name="Google Shape;62;p13"/>
              <p:cNvGrpSpPr/>
              <p:nvPr/>
            </p:nvGrpSpPr>
            <p:grpSpPr>
              <a:xfrm>
                <a:off x="2101624" y="171458"/>
                <a:ext cx="669902" cy="151689"/>
                <a:chOff x="0" y="0"/>
                <a:chExt cx="669900" cy="151688"/>
              </a:xfrm>
            </p:grpSpPr>
            <p:sp>
              <p:nvSpPr>
                <p:cNvPr id="230"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231"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235" name="Google Shape;63;p13"/>
              <p:cNvGrpSpPr/>
              <p:nvPr/>
            </p:nvGrpSpPr>
            <p:grpSpPr>
              <a:xfrm>
                <a:off x="2101624" y="0"/>
                <a:ext cx="669902" cy="151689"/>
                <a:chOff x="0" y="0"/>
                <a:chExt cx="669900" cy="151688"/>
              </a:xfrm>
            </p:grpSpPr>
            <p:sp>
              <p:nvSpPr>
                <p:cNvPr id="233"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234"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238" name="Google Shape;64;p13"/>
              <p:cNvGrpSpPr/>
              <p:nvPr/>
            </p:nvGrpSpPr>
            <p:grpSpPr>
              <a:xfrm>
                <a:off x="0" y="171458"/>
                <a:ext cx="669902" cy="151689"/>
                <a:chOff x="0" y="0"/>
                <a:chExt cx="669900" cy="151688"/>
              </a:xfrm>
            </p:grpSpPr>
            <p:sp>
              <p:nvSpPr>
                <p:cNvPr id="236"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237"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241" name="Google Shape;65;p13"/>
              <p:cNvGrpSpPr/>
              <p:nvPr/>
            </p:nvGrpSpPr>
            <p:grpSpPr>
              <a:xfrm>
                <a:off x="700541" y="171458"/>
                <a:ext cx="669902" cy="151689"/>
                <a:chOff x="0" y="0"/>
                <a:chExt cx="669900" cy="151688"/>
              </a:xfrm>
            </p:grpSpPr>
            <p:sp>
              <p:nvSpPr>
                <p:cNvPr id="239"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240"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243"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244"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246" name="Google Shape;82;p18"/>
          <p:cNvSpPr/>
          <p:nvPr/>
        </p:nvSpPr>
        <p:spPr>
          <a:xfrm>
            <a:off x="0" y="0"/>
            <a:ext cx="9144000" cy="5143500"/>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247"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6_Title and Content">
    <p:spTree>
      <p:nvGrpSpPr>
        <p:cNvPr id="1" name=""/>
        <p:cNvGrpSpPr/>
        <p:nvPr/>
      </p:nvGrpSpPr>
      <p:grpSpPr>
        <a:xfrm>
          <a:off x="0" y="0"/>
          <a:ext cx="0" cy="0"/>
          <a:chOff x="0" y="0"/>
          <a:chExt cx="0" cy="0"/>
        </a:xfrm>
      </p:grpSpPr>
      <p:grpSp>
        <p:nvGrpSpPr>
          <p:cNvPr id="281" name="Google Shape;56;p13"/>
          <p:cNvGrpSpPr/>
          <p:nvPr/>
        </p:nvGrpSpPr>
        <p:grpSpPr>
          <a:xfrm>
            <a:off x="4774537" y="5238686"/>
            <a:ext cx="3740814" cy="338618"/>
            <a:chOff x="0" y="0"/>
            <a:chExt cx="3740812" cy="338616"/>
          </a:xfrm>
        </p:grpSpPr>
        <p:grpSp>
          <p:nvGrpSpPr>
            <p:cNvPr id="278" name="Google Shape;57;p13"/>
            <p:cNvGrpSpPr/>
            <p:nvPr/>
          </p:nvGrpSpPr>
          <p:grpSpPr>
            <a:xfrm>
              <a:off x="969287" y="-1"/>
              <a:ext cx="2771526" cy="323148"/>
              <a:chOff x="0" y="0"/>
              <a:chExt cx="2771525" cy="323146"/>
            </a:xfrm>
          </p:grpSpPr>
          <p:grpSp>
            <p:nvGrpSpPr>
              <p:cNvPr id="256" name="Google Shape;58;p13"/>
              <p:cNvGrpSpPr/>
              <p:nvPr/>
            </p:nvGrpSpPr>
            <p:grpSpPr>
              <a:xfrm>
                <a:off x="0" y="0"/>
                <a:ext cx="669902" cy="151689"/>
                <a:chOff x="0" y="0"/>
                <a:chExt cx="669900" cy="151688"/>
              </a:xfrm>
            </p:grpSpPr>
            <p:sp>
              <p:nvSpPr>
                <p:cNvPr id="254"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255"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259" name="Google Shape;59;p13"/>
              <p:cNvGrpSpPr/>
              <p:nvPr/>
            </p:nvGrpSpPr>
            <p:grpSpPr>
              <a:xfrm>
                <a:off x="700541" y="0"/>
                <a:ext cx="669902" cy="151689"/>
                <a:chOff x="0" y="0"/>
                <a:chExt cx="669900" cy="151688"/>
              </a:xfrm>
            </p:grpSpPr>
            <p:sp>
              <p:nvSpPr>
                <p:cNvPr id="257"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258"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262" name="Google Shape;60;p13"/>
              <p:cNvGrpSpPr/>
              <p:nvPr/>
            </p:nvGrpSpPr>
            <p:grpSpPr>
              <a:xfrm>
                <a:off x="1401082" y="0"/>
                <a:ext cx="669902" cy="151689"/>
                <a:chOff x="0" y="0"/>
                <a:chExt cx="669900" cy="151688"/>
              </a:xfrm>
            </p:grpSpPr>
            <p:sp>
              <p:nvSpPr>
                <p:cNvPr id="260"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261"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265" name="Google Shape;61;p13"/>
              <p:cNvGrpSpPr/>
              <p:nvPr/>
            </p:nvGrpSpPr>
            <p:grpSpPr>
              <a:xfrm>
                <a:off x="1401082" y="171458"/>
                <a:ext cx="669902" cy="151689"/>
                <a:chOff x="0" y="0"/>
                <a:chExt cx="669900" cy="151688"/>
              </a:xfrm>
            </p:grpSpPr>
            <p:sp>
              <p:nvSpPr>
                <p:cNvPr id="263"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264"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268" name="Google Shape;62;p13"/>
              <p:cNvGrpSpPr/>
              <p:nvPr/>
            </p:nvGrpSpPr>
            <p:grpSpPr>
              <a:xfrm>
                <a:off x="2101624" y="171458"/>
                <a:ext cx="669902" cy="151689"/>
                <a:chOff x="0" y="0"/>
                <a:chExt cx="669900" cy="151688"/>
              </a:xfrm>
            </p:grpSpPr>
            <p:sp>
              <p:nvSpPr>
                <p:cNvPr id="266"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267"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271" name="Google Shape;63;p13"/>
              <p:cNvGrpSpPr/>
              <p:nvPr/>
            </p:nvGrpSpPr>
            <p:grpSpPr>
              <a:xfrm>
                <a:off x="2101624" y="0"/>
                <a:ext cx="669902" cy="151689"/>
                <a:chOff x="0" y="0"/>
                <a:chExt cx="669900" cy="151688"/>
              </a:xfrm>
            </p:grpSpPr>
            <p:sp>
              <p:nvSpPr>
                <p:cNvPr id="269"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270"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274" name="Google Shape;64;p13"/>
              <p:cNvGrpSpPr/>
              <p:nvPr/>
            </p:nvGrpSpPr>
            <p:grpSpPr>
              <a:xfrm>
                <a:off x="0" y="171458"/>
                <a:ext cx="669902" cy="151689"/>
                <a:chOff x="0" y="0"/>
                <a:chExt cx="669900" cy="151688"/>
              </a:xfrm>
            </p:grpSpPr>
            <p:sp>
              <p:nvSpPr>
                <p:cNvPr id="272"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273"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277" name="Google Shape;65;p13"/>
              <p:cNvGrpSpPr/>
              <p:nvPr/>
            </p:nvGrpSpPr>
            <p:grpSpPr>
              <a:xfrm>
                <a:off x="700541" y="171458"/>
                <a:ext cx="669902" cy="151689"/>
                <a:chOff x="0" y="0"/>
                <a:chExt cx="669900" cy="151688"/>
              </a:xfrm>
            </p:grpSpPr>
            <p:sp>
              <p:nvSpPr>
                <p:cNvPr id="275"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276"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279"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280"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282" name="Body Level One…"/>
          <p:cNvSpPr txBox="1">
            <a:spLocks noGrp="1"/>
          </p:cNvSpPr>
          <p:nvPr>
            <p:ph type="body" sz="quarter" idx="1"/>
          </p:nvPr>
        </p:nvSpPr>
        <p:spPr>
          <a:xfrm>
            <a:off x="257175" y="3090047"/>
            <a:ext cx="8629650" cy="349251"/>
          </a:xfrm>
          <a:prstGeom prst="rect">
            <a:avLst/>
          </a:prstGeom>
        </p:spPr>
        <p:txBody>
          <a:bodyPr lIns="34275" tIns="34275" rIns="34275" bIns="34275"/>
          <a:lstStyle>
            <a:lvl1pPr marL="361950" indent="-266700" algn="ctr">
              <a:lnSpc>
                <a:spcPct val="90000"/>
              </a:lnSpc>
              <a:spcBef>
                <a:spcPts val="800"/>
              </a:spcBef>
              <a:buClrTx/>
              <a:buSzTx/>
              <a:buFontTx/>
              <a:buNone/>
              <a:defRPr sz="2400" b="1">
                <a:solidFill>
                  <a:srgbClr val="005DAA"/>
                </a:solidFill>
              </a:defRPr>
            </a:lvl1pPr>
            <a:lvl2pPr marL="361950" indent="209550" algn="ctr">
              <a:lnSpc>
                <a:spcPct val="90000"/>
              </a:lnSpc>
              <a:spcBef>
                <a:spcPts val="800"/>
              </a:spcBef>
              <a:buClrTx/>
              <a:buSzTx/>
              <a:buFontTx/>
              <a:buNone/>
              <a:defRPr sz="2400" b="1">
                <a:solidFill>
                  <a:srgbClr val="005DAA"/>
                </a:solidFill>
              </a:defRPr>
            </a:lvl2pPr>
            <a:lvl3pPr marL="361950" indent="685800" algn="ctr">
              <a:lnSpc>
                <a:spcPct val="90000"/>
              </a:lnSpc>
              <a:spcBef>
                <a:spcPts val="800"/>
              </a:spcBef>
              <a:buClrTx/>
              <a:buSzTx/>
              <a:buFontTx/>
              <a:buNone/>
              <a:defRPr sz="2400" b="1">
                <a:solidFill>
                  <a:srgbClr val="005DAA"/>
                </a:solidFill>
              </a:defRPr>
            </a:lvl3pPr>
            <a:lvl4pPr marL="361950" indent="1149350" algn="ctr">
              <a:lnSpc>
                <a:spcPct val="90000"/>
              </a:lnSpc>
              <a:spcBef>
                <a:spcPts val="800"/>
              </a:spcBef>
              <a:buClrTx/>
              <a:buSzTx/>
              <a:buFontTx/>
              <a:buNone/>
              <a:defRPr sz="2400" b="1">
                <a:solidFill>
                  <a:srgbClr val="005DAA"/>
                </a:solidFill>
              </a:defRPr>
            </a:lvl4pPr>
            <a:lvl5pPr marL="361950" indent="1606550" algn="ctr">
              <a:lnSpc>
                <a:spcPct val="90000"/>
              </a:lnSpc>
              <a:spcBef>
                <a:spcPts val="800"/>
              </a:spcBef>
              <a:buClrTx/>
              <a:buSzTx/>
              <a:buFontTx/>
              <a:buNone/>
              <a:defRPr sz="2400" b="1">
                <a:solidFill>
                  <a:srgbClr val="005DAA"/>
                </a:solidFill>
              </a:defRPr>
            </a:lvl5pPr>
          </a:lstStyle>
          <a:p>
            <a:r>
              <a:t>Body Level One</a:t>
            </a:r>
          </a:p>
          <a:p>
            <a:pPr lvl="1"/>
            <a:r>
              <a:t>Body Level Two</a:t>
            </a:r>
          </a:p>
          <a:p>
            <a:pPr lvl="2"/>
            <a:r>
              <a:t>Body Level Three</a:t>
            </a:r>
          </a:p>
          <a:p>
            <a:pPr lvl="3"/>
            <a:r>
              <a:t>Body Level Four</a:t>
            </a:r>
          </a:p>
          <a:p>
            <a:pPr lvl="4"/>
            <a:r>
              <a:t>Body Level Five</a:t>
            </a:r>
          </a:p>
        </p:txBody>
      </p:sp>
      <p:sp>
        <p:nvSpPr>
          <p:cNvPr id="283" name="Title Text"/>
          <p:cNvSpPr txBox="1">
            <a:spLocks noGrp="1"/>
          </p:cNvSpPr>
          <p:nvPr>
            <p:ph type="title"/>
          </p:nvPr>
        </p:nvSpPr>
        <p:spPr>
          <a:xfrm>
            <a:off x="257175" y="2473599"/>
            <a:ext cx="8629650" cy="616448"/>
          </a:xfrm>
          <a:prstGeom prst="rect">
            <a:avLst/>
          </a:prstGeom>
        </p:spPr>
        <p:txBody>
          <a:bodyPr lIns="0" tIns="0" rIns="0" bIns="0" anchor="b"/>
          <a:lstStyle>
            <a:lvl1pPr algn="ctr">
              <a:lnSpc>
                <a:spcPct val="90000"/>
              </a:lnSpc>
              <a:defRPr sz="3600" b="1">
                <a:solidFill>
                  <a:srgbClr val="005DAA"/>
                </a:solidFill>
              </a:defRPr>
            </a:lvl1pPr>
          </a:lstStyle>
          <a:p>
            <a:r>
              <a:t>Title Text</a:t>
            </a:r>
          </a:p>
        </p:txBody>
      </p:sp>
      <p:pic>
        <p:nvPicPr>
          <p:cNvPr id="284" name="Google Shape;86;p19" descr="Google Shape;86;p19"/>
          <p:cNvPicPr>
            <a:picLocks noChangeAspect="1"/>
          </p:cNvPicPr>
          <p:nvPr/>
        </p:nvPicPr>
        <p:blipFill>
          <a:blip r:embed="rId2"/>
          <a:stretch>
            <a:fillRect/>
          </a:stretch>
        </p:blipFill>
        <p:spPr>
          <a:xfrm>
            <a:off x="364126" y="242432"/>
            <a:ext cx="1957222" cy="1964988"/>
          </a:xfrm>
          <a:prstGeom prst="rect">
            <a:avLst/>
          </a:prstGeom>
          <a:ln w="12700">
            <a:miter lim="400000"/>
          </a:ln>
        </p:spPr>
      </p:pic>
      <p:sp>
        <p:nvSpPr>
          <p:cNvPr id="285"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5_Title and Content">
    <p:spTree>
      <p:nvGrpSpPr>
        <p:cNvPr id="1" name=""/>
        <p:cNvGrpSpPr/>
        <p:nvPr/>
      </p:nvGrpSpPr>
      <p:grpSpPr>
        <a:xfrm>
          <a:off x="0" y="0"/>
          <a:ext cx="0" cy="0"/>
          <a:chOff x="0" y="0"/>
          <a:chExt cx="0" cy="0"/>
        </a:xfrm>
      </p:grpSpPr>
      <p:grpSp>
        <p:nvGrpSpPr>
          <p:cNvPr id="319" name="Google Shape;56;p13"/>
          <p:cNvGrpSpPr/>
          <p:nvPr/>
        </p:nvGrpSpPr>
        <p:grpSpPr>
          <a:xfrm>
            <a:off x="4774537" y="5238686"/>
            <a:ext cx="3740814" cy="338618"/>
            <a:chOff x="0" y="0"/>
            <a:chExt cx="3740812" cy="338616"/>
          </a:xfrm>
        </p:grpSpPr>
        <p:grpSp>
          <p:nvGrpSpPr>
            <p:cNvPr id="316" name="Google Shape;57;p13"/>
            <p:cNvGrpSpPr/>
            <p:nvPr/>
          </p:nvGrpSpPr>
          <p:grpSpPr>
            <a:xfrm>
              <a:off x="969287" y="-1"/>
              <a:ext cx="2771526" cy="323148"/>
              <a:chOff x="0" y="0"/>
              <a:chExt cx="2771525" cy="323146"/>
            </a:xfrm>
          </p:grpSpPr>
          <p:grpSp>
            <p:nvGrpSpPr>
              <p:cNvPr id="294" name="Google Shape;58;p13"/>
              <p:cNvGrpSpPr/>
              <p:nvPr/>
            </p:nvGrpSpPr>
            <p:grpSpPr>
              <a:xfrm>
                <a:off x="0" y="0"/>
                <a:ext cx="669902" cy="151689"/>
                <a:chOff x="0" y="0"/>
                <a:chExt cx="669900" cy="151688"/>
              </a:xfrm>
            </p:grpSpPr>
            <p:sp>
              <p:nvSpPr>
                <p:cNvPr id="292"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293"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297" name="Google Shape;59;p13"/>
              <p:cNvGrpSpPr/>
              <p:nvPr/>
            </p:nvGrpSpPr>
            <p:grpSpPr>
              <a:xfrm>
                <a:off x="700541" y="0"/>
                <a:ext cx="669902" cy="151689"/>
                <a:chOff x="0" y="0"/>
                <a:chExt cx="669900" cy="151688"/>
              </a:xfrm>
            </p:grpSpPr>
            <p:sp>
              <p:nvSpPr>
                <p:cNvPr id="295"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296"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300" name="Google Shape;60;p13"/>
              <p:cNvGrpSpPr/>
              <p:nvPr/>
            </p:nvGrpSpPr>
            <p:grpSpPr>
              <a:xfrm>
                <a:off x="1401082" y="0"/>
                <a:ext cx="669902" cy="151689"/>
                <a:chOff x="0" y="0"/>
                <a:chExt cx="669900" cy="151688"/>
              </a:xfrm>
            </p:grpSpPr>
            <p:sp>
              <p:nvSpPr>
                <p:cNvPr id="298"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299"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303" name="Google Shape;61;p13"/>
              <p:cNvGrpSpPr/>
              <p:nvPr/>
            </p:nvGrpSpPr>
            <p:grpSpPr>
              <a:xfrm>
                <a:off x="1401082" y="171458"/>
                <a:ext cx="669902" cy="151689"/>
                <a:chOff x="0" y="0"/>
                <a:chExt cx="669900" cy="151688"/>
              </a:xfrm>
            </p:grpSpPr>
            <p:sp>
              <p:nvSpPr>
                <p:cNvPr id="301"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302"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306" name="Google Shape;62;p13"/>
              <p:cNvGrpSpPr/>
              <p:nvPr/>
            </p:nvGrpSpPr>
            <p:grpSpPr>
              <a:xfrm>
                <a:off x="2101624" y="171458"/>
                <a:ext cx="669902" cy="151689"/>
                <a:chOff x="0" y="0"/>
                <a:chExt cx="669900" cy="151688"/>
              </a:xfrm>
            </p:grpSpPr>
            <p:sp>
              <p:nvSpPr>
                <p:cNvPr id="304"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305"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309" name="Google Shape;63;p13"/>
              <p:cNvGrpSpPr/>
              <p:nvPr/>
            </p:nvGrpSpPr>
            <p:grpSpPr>
              <a:xfrm>
                <a:off x="2101624" y="0"/>
                <a:ext cx="669902" cy="151689"/>
                <a:chOff x="0" y="0"/>
                <a:chExt cx="669900" cy="151688"/>
              </a:xfrm>
            </p:grpSpPr>
            <p:sp>
              <p:nvSpPr>
                <p:cNvPr id="307"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308"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312" name="Google Shape;64;p13"/>
              <p:cNvGrpSpPr/>
              <p:nvPr/>
            </p:nvGrpSpPr>
            <p:grpSpPr>
              <a:xfrm>
                <a:off x="0" y="171458"/>
                <a:ext cx="669902" cy="151689"/>
                <a:chOff x="0" y="0"/>
                <a:chExt cx="669900" cy="151688"/>
              </a:xfrm>
            </p:grpSpPr>
            <p:sp>
              <p:nvSpPr>
                <p:cNvPr id="310"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311"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315" name="Google Shape;65;p13"/>
              <p:cNvGrpSpPr/>
              <p:nvPr/>
            </p:nvGrpSpPr>
            <p:grpSpPr>
              <a:xfrm>
                <a:off x="700541" y="171458"/>
                <a:ext cx="669902" cy="151689"/>
                <a:chOff x="0" y="0"/>
                <a:chExt cx="669900" cy="151688"/>
              </a:xfrm>
            </p:grpSpPr>
            <p:sp>
              <p:nvSpPr>
                <p:cNvPr id="313"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314"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317"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318"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320" name="Body Level One…"/>
          <p:cNvSpPr txBox="1">
            <a:spLocks noGrp="1"/>
          </p:cNvSpPr>
          <p:nvPr>
            <p:ph type="body" idx="1"/>
          </p:nvPr>
        </p:nvSpPr>
        <p:spPr>
          <a:xfrm>
            <a:off x="3364126" y="0"/>
            <a:ext cx="5218170" cy="5143499"/>
          </a:xfrm>
          <a:prstGeom prst="rect">
            <a:avLst/>
          </a:prstGeom>
        </p:spPr>
        <p:txBody>
          <a:bodyPr lIns="34275" tIns="34275" rIns="34275" bIns="34275" anchor="ctr"/>
          <a:lstStyle>
            <a:lvl1pPr marL="228600" indent="0">
              <a:lnSpc>
                <a:spcPct val="90000"/>
              </a:lnSpc>
              <a:spcBef>
                <a:spcPts val="800"/>
              </a:spcBef>
              <a:buClrTx/>
              <a:buSzTx/>
              <a:buFontTx/>
              <a:buNone/>
              <a:defRPr sz="1500">
                <a:solidFill>
                  <a:srgbClr val="48595D"/>
                </a:solidFill>
              </a:defRPr>
            </a:lvl1pPr>
            <a:lvl2pPr marL="914400" indent="-323850">
              <a:lnSpc>
                <a:spcPct val="90000"/>
              </a:lnSpc>
              <a:spcBef>
                <a:spcPts val="800"/>
              </a:spcBef>
              <a:buClrTx/>
              <a:buSzPts val="1500"/>
              <a:buFontTx/>
              <a:buChar char="•"/>
              <a:defRPr sz="1500">
                <a:solidFill>
                  <a:srgbClr val="48595D"/>
                </a:solidFill>
              </a:defRPr>
            </a:lvl2pPr>
            <a:lvl3pPr marL="1394278" indent="-340178">
              <a:lnSpc>
                <a:spcPct val="90000"/>
              </a:lnSpc>
              <a:spcBef>
                <a:spcPts val="800"/>
              </a:spcBef>
              <a:buClrTx/>
              <a:buSzPts val="1500"/>
              <a:buFontTx/>
              <a:buChar char="•"/>
              <a:defRPr sz="1500">
                <a:solidFill>
                  <a:srgbClr val="48595D"/>
                </a:solidFill>
              </a:defRPr>
            </a:lvl3pPr>
            <a:lvl4pPr marL="1905000" indent="-381000">
              <a:lnSpc>
                <a:spcPct val="90000"/>
              </a:lnSpc>
              <a:spcBef>
                <a:spcPts val="800"/>
              </a:spcBef>
              <a:buClrTx/>
              <a:buSzPts val="1500"/>
              <a:buFontTx/>
              <a:buChar char="•"/>
              <a:defRPr sz="1500">
                <a:solidFill>
                  <a:srgbClr val="48595D"/>
                </a:solidFill>
              </a:defRPr>
            </a:lvl4pPr>
            <a:lvl5pPr marL="2362200" indent="-381000">
              <a:lnSpc>
                <a:spcPct val="90000"/>
              </a:lnSpc>
              <a:spcBef>
                <a:spcPts val="800"/>
              </a:spcBef>
              <a:buClrTx/>
              <a:buSzPts val="1500"/>
              <a:buFontTx/>
              <a:buChar char="•"/>
              <a:defRPr sz="1500">
                <a:solidFill>
                  <a:srgbClr val="48595D"/>
                </a:solidFill>
              </a:defRPr>
            </a:lvl5pPr>
          </a:lstStyle>
          <a:p>
            <a:r>
              <a:t>Body Level One</a:t>
            </a:r>
          </a:p>
          <a:p>
            <a:pPr lvl="1"/>
            <a:r>
              <a:t>Body Level Two</a:t>
            </a:r>
          </a:p>
          <a:p>
            <a:pPr lvl="2"/>
            <a:r>
              <a:t>Body Level Three</a:t>
            </a:r>
          </a:p>
          <a:p>
            <a:pPr lvl="3"/>
            <a:r>
              <a:t>Body Level Four</a:t>
            </a:r>
          </a:p>
          <a:p>
            <a:pPr lvl="4"/>
            <a:r>
              <a:t>Body Level Five</a:t>
            </a:r>
          </a:p>
        </p:txBody>
      </p:sp>
      <p:sp>
        <p:nvSpPr>
          <p:cNvPr id="321" name="Title Text"/>
          <p:cNvSpPr txBox="1">
            <a:spLocks noGrp="1"/>
          </p:cNvSpPr>
          <p:nvPr>
            <p:ph type="title"/>
          </p:nvPr>
        </p:nvSpPr>
        <p:spPr>
          <a:xfrm>
            <a:off x="308590" y="0"/>
            <a:ext cx="2927674" cy="5143500"/>
          </a:xfrm>
          <a:prstGeom prst="rect">
            <a:avLst/>
          </a:prstGeom>
        </p:spPr>
        <p:txBody>
          <a:bodyPr lIns="0" tIns="0" rIns="0" bIns="0" anchor="ctr"/>
          <a:lstStyle>
            <a:lvl1pPr>
              <a:lnSpc>
                <a:spcPct val="90000"/>
              </a:lnSpc>
              <a:defRPr sz="2700" b="1">
                <a:solidFill>
                  <a:srgbClr val="D91B5C"/>
                </a:solidFill>
              </a:defRPr>
            </a:lvl1pPr>
          </a:lstStyle>
          <a:p>
            <a:r>
              <a:t>Title Text</a:t>
            </a:r>
          </a:p>
        </p:txBody>
      </p:sp>
      <p:sp>
        <p:nvSpPr>
          <p:cNvPr id="322"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7_Title and Content">
    <p:spTree>
      <p:nvGrpSpPr>
        <p:cNvPr id="1" name=""/>
        <p:cNvGrpSpPr/>
        <p:nvPr/>
      </p:nvGrpSpPr>
      <p:grpSpPr>
        <a:xfrm>
          <a:off x="0" y="0"/>
          <a:ext cx="0" cy="0"/>
          <a:chOff x="0" y="0"/>
          <a:chExt cx="0" cy="0"/>
        </a:xfrm>
      </p:grpSpPr>
      <p:grpSp>
        <p:nvGrpSpPr>
          <p:cNvPr id="356" name="Google Shape;56;p13"/>
          <p:cNvGrpSpPr/>
          <p:nvPr/>
        </p:nvGrpSpPr>
        <p:grpSpPr>
          <a:xfrm>
            <a:off x="4774537" y="5238686"/>
            <a:ext cx="3740814" cy="338618"/>
            <a:chOff x="0" y="0"/>
            <a:chExt cx="3740812" cy="338616"/>
          </a:xfrm>
        </p:grpSpPr>
        <p:grpSp>
          <p:nvGrpSpPr>
            <p:cNvPr id="353" name="Google Shape;57;p13"/>
            <p:cNvGrpSpPr/>
            <p:nvPr/>
          </p:nvGrpSpPr>
          <p:grpSpPr>
            <a:xfrm>
              <a:off x="969287" y="-1"/>
              <a:ext cx="2771526" cy="323148"/>
              <a:chOff x="0" y="0"/>
              <a:chExt cx="2771525" cy="323146"/>
            </a:xfrm>
          </p:grpSpPr>
          <p:grpSp>
            <p:nvGrpSpPr>
              <p:cNvPr id="331" name="Google Shape;58;p13"/>
              <p:cNvGrpSpPr/>
              <p:nvPr/>
            </p:nvGrpSpPr>
            <p:grpSpPr>
              <a:xfrm>
                <a:off x="0" y="0"/>
                <a:ext cx="669902" cy="151689"/>
                <a:chOff x="0" y="0"/>
                <a:chExt cx="669900" cy="151688"/>
              </a:xfrm>
            </p:grpSpPr>
            <p:sp>
              <p:nvSpPr>
                <p:cNvPr id="32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33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334" name="Google Shape;59;p13"/>
              <p:cNvGrpSpPr/>
              <p:nvPr/>
            </p:nvGrpSpPr>
            <p:grpSpPr>
              <a:xfrm>
                <a:off x="700541" y="0"/>
                <a:ext cx="669902" cy="151689"/>
                <a:chOff x="0" y="0"/>
                <a:chExt cx="669900" cy="151688"/>
              </a:xfrm>
            </p:grpSpPr>
            <p:sp>
              <p:nvSpPr>
                <p:cNvPr id="33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33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337" name="Google Shape;60;p13"/>
              <p:cNvGrpSpPr/>
              <p:nvPr/>
            </p:nvGrpSpPr>
            <p:grpSpPr>
              <a:xfrm>
                <a:off x="1401082" y="0"/>
                <a:ext cx="669902" cy="151689"/>
                <a:chOff x="0" y="0"/>
                <a:chExt cx="669900" cy="151688"/>
              </a:xfrm>
            </p:grpSpPr>
            <p:sp>
              <p:nvSpPr>
                <p:cNvPr id="33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33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340" name="Google Shape;61;p13"/>
              <p:cNvGrpSpPr/>
              <p:nvPr/>
            </p:nvGrpSpPr>
            <p:grpSpPr>
              <a:xfrm>
                <a:off x="1401082" y="171458"/>
                <a:ext cx="669902" cy="151689"/>
                <a:chOff x="0" y="0"/>
                <a:chExt cx="669900" cy="151688"/>
              </a:xfrm>
            </p:grpSpPr>
            <p:sp>
              <p:nvSpPr>
                <p:cNvPr id="33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33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343" name="Google Shape;62;p13"/>
              <p:cNvGrpSpPr/>
              <p:nvPr/>
            </p:nvGrpSpPr>
            <p:grpSpPr>
              <a:xfrm>
                <a:off x="2101624" y="171458"/>
                <a:ext cx="669902" cy="151689"/>
                <a:chOff x="0" y="0"/>
                <a:chExt cx="669900" cy="151688"/>
              </a:xfrm>
            </p:grpSpPr>
            <p:sp>
              <p:nvSpPr>
                <p:cNvPr id="34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34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346" name="Google Shape;63;p13"/>
              <p:cNvGrpSpPr/>
              <p:nvPr/>
            </p:nvGrpSpPr>
            <p:grpSpPr>
              <a:xfrm>
                <a:off x="2101624" y="0"/>
                <a:ext cx="669902" cy="151689"/>
                <a:chOff x="0" y="0"/>
                <a:chExt cx="669900" cy="151688"/>
              </a:xfrm>
            </p:grpSpPr>
            <p:sp>
              <p:nvSpPr>
                <p:cNvPr id="34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34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349" name="Google Shape;64;p13"/>
              <p:cNvGrpSpPr/>
              <p:nvPr/>
            </p:nvGrpSpPr>
            <p:grpSpPr>
              <a:xfrm>
                <a:off x="0" y="171458"/>
                <a:ext cx="669902" cy="151689"/>
                <a:chOff x="0" y="0"/>
                <a:chExt cx="669900" cy="151688"/>
              </a:xfrm>
            </p:grpSpPr>
            <p:sp>
              <p:nvSpPr>
                <p:cNvPr id="34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34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352" name="Google Shape;65;p13"/>
              <p:cNvGrpSpPr/>
              <p:nvPr/>
            </p:nvGrpSpPr>
            <p:grpSpPr>
              <a:xfrm>
                <a:off x="700541" y="171458"/>
                <a:ext cx="669902" cy="151689"/>
                <a:chOff x="0" y="0"/>
                <a:chExt cx="669900" cy="151688"/>
              </a:xfrm>
            </p:grpSpPr>
            <p:sp>
              <p:nvSpPr>
                <p:cNvPr id="35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35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35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35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357" name="Body Level One…"/>
          <p:cNvSpPr txBox="1">
            <a:spLocks noGrp="1"/>
          </p:cNvSpPr>
          <p:nvPr>
            <p:ph type="body" sz="half" idx="1"/>
          </p:nvPr>
        </p:nvSpPr>
        <p:spPr>
          <a:xfrm>
            <a:off x="2352294" y="509716"/>
            <a:ext cx="3387853" cy="3716296"/>
          </a:xfrm>
          <a:prstGeom prst="rect">
            <a:avLst/>
          </a:prstGeom>
        </p:spPr>
        <p:txBody>
          <a:bodyPr lIns="34275" tIns="34275" rIns="34275" bIns="34275"/>
          <a:lstStyle>
            <a:lvl1pPr marL="228600" indent="0">
              <a:lnSpc>
                <a:spcPct val="100000"/>
              </a:lnSpc>
              <a:buClrTx/>
              <a:buSzTx/>
              <a:buFontTx/>
              <a:buNone/>
              <a:defRPr sz="900">
                <a:solidFill>
                  <a:srgbClr val="48595D"/>
                </a:solidFill>
              </a:defRPr>
            </a:lvl1pPr>
            <a:lvl2pPr marL="914400" indent="-285750">
              <a:lnSpc>
                <a:spcPct val="100000"/>
              </a:lnSpc>
              <a:buClrTx/>
              <a:buSzPts val="900"/>
              <a:buFontTx/>
              <a:buChar char="•"/>
              <a:defRPr sz="900">
                <a:solidFill>
                  <a:srgbClr val="48595D"/>
                </a:solidFill>
              </a:defRPr>
            </a:lvl2pPr>
            <a:lvl3pPr marL="1371600" indent="-285750">
              <a:lnSpc>
                <a:spcPct val="100000"/>
              </a:lnSpc>
              <a:buClrTx/>
              <a:buSzPts val="900"/>
              <a:buFontTx/>
              <a:buChar char="•"/>
              <a:defRPr sz="900">
                <a:solidFill>
                  <a:srgbClr val="48595D"/>
                </a:solidFill>
              </a:defRPr>
            </a:lvl3pPr>
            <a:lvl4pPr marL="1828800" indent="-285750">
              <a:lnSpc>
                <a:spcPct val="100000"/>
              </a:lnSpc>
              <a:buClrTx/>
              <a:buSzPts val="900"/>
              <a:buFontTx/>
              <a:buChar char="•"/>
              <a:defRPr sz="900">
                <a:solidFill>
                  <a:srgbClr val="48595D"/>
                </a:solidFill>
              </a:defRPr>
            </a:lvl4pPr>
            <a:lvl5pPr marL="2286000" indent="-285750">
              <a:lnSpc>
                <a:spcPct val="100000"/>
              </a:lnSpc>
              <a:buClrTx/>
              <a:buSzPts val="900"/>
              <a:buFontTx/>
              <a:buChar char="•"/>
              <a:defRPr sz="900">
                <a:solidFill>
                  <a:srgbClr val="48595D"/>
                </a:solidFill>
              </a:defRPr>
            </a:lvl5pPr>
          </a:lstStyle>
          <a:p>
            <a:r>
              <a:t>Body Level One</a:t>
            </a:r>
          </a:p>
          <a:p>
            <a:pPr lvl="1"/>
            <a:r>
              <a:t>Body Level Two</a:t>
            </a:r>
          </a:p>
          <a:p>
            <a:pPr lvl="2"/>
            <a:r>
              <a:t>Body Level Three</a:t>
            </a:r>
          </a:p>
          <a:p>
            <a:pPr lvl="3"/>
            <a:r>
              <a:t>Body Level Four</a:t>
            </a:r>
          </a:p>
          <a:p>
            <a:pPr lvl="4"/>
            <a:r>
              <a:t>Body Level Five</a:t>
            </a:r>
          </a:p>
        </p:txBody>
      </p:sp>
      <p:sp>
        <p:nvSpPr>
          <p:cNvPr id="358" name="Title Text"/>
          <p:cNvSpPr txBox="1">
            <a:spLocks noGrp="1"/>
          </p:cNvSpPr>
          <p:nvPr>
            <p:ph type="title"/>
          </p:nvPr>
        </p:nvSpPr>
        <p:spPr>
          <a:xfrm>
            <a:off x="349758" y="0"/>
            <a:ext cx="1783080" cy="5143500"/>
          </a:xfrm>
          <a:prstGeom prst="rect">
            <a:avLst/>
          </a:prstGeom>
        </p:spPr>
        <p:txBody>
          <a:bodyPr lIns="0" tIns="0" rIns="0" bIns="0" anchor="ctr"/>
          <a:lstStyle>
            <a:lvl1pPr>
              <a:lnSpc>
                <a:spcPct val="90000"/>
              </a:lnSpc>
              <a:defRPr sz="2700" b="1">
                <a:solidFill>
                  <a:srgbClr val="D91B5C"/>
                </a:solidFill>
              </a:defRPr>
            </a:lvl1pPr>
          </a:lstStyle>
          <a:p>
            <a:r>
              <a:t>Title Text</a:t>
            </a:r>
          </a:p>
        </p:txBody>
      </p:sp>
      <p:sp>
        <p:nvSpPr>
          <p:cNvPr id="359" name="Google Shape;93;p21"/>
          <p:cNvSpPr>
            <a:spLocks noGrp="1"/>
          </p:cNvSpPr>
          <p:nvPr>
            <p:ph type="pic" sz="half" idx="21"/>
          </p:nvPr>
        </p:nvSpPr>
        <p:spPr>
          <a:xfrm>
            <a:off x="5846167" y="1"/>
            <a:ext cx="3106304" cy="5143499"/>
          </a:xfrm>
          <a:prstGeom prst="rect">
            <a:avLst/>
          </a:prstGeom>
        </p:spPr>
        <p:txBody>
          <a:bodyPr lIns="91439" tIns="45719" rIns="91439" bIns="45719">
            <a:noAutofit/>
          </a:bodyPr>
          <a:lstStyle/>
          <a:p>
            <a:endParaRPr/>
          </a:p>
        </p:txBody>
      </p:sp>
      <p:sp>
        <p:nvSpPr>
          <p:cNvPr id="360"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grpSp>
        <p:nvGrpSpPr>
          <p:cNvPr id="394" name="Google Shape;56;p13"/>
          <p:cNvGrpSpPr/>
          <p:nvPr/>
        </p:nvGrpSpPr>
        <p:grpSpPr>
          <a:xfrm>
            <a:off x="4774537" y="5238686"/>
            <a:ext cx="3740814" cy="338618"/>
            <a:chOff x="0" y="0"/>
            <a:chExt cx="3740812" cy="338616"/>
          </a:xfrm>
        </p:grpSpPr>
        <p:grpSp>
          <p:nvGrpSpPr>
            <p:cNvPr id="391" name="Google Shape;57;p13"/>
            <p:cNvGrpSpPr/>
            <p:nvPr/>
          </p:nvGrpSpPr>
          <p:grpSpPr>
            <a:xfrm>
              <a:off x="969287" y="-1"/>
              <a:ext cx="2771526" cy="323148"/>
              <a:chOff x="0" y="0"/>
              <a:chExt cx="2771525" cy="323146"/>
            </a:xfrm>
          </p:grpSpPr>
          <p:grpSp>
            <p:nvGrpSpPr>
              <p:cNvPr id="369" name="Google Shape;58;p13"/>
              <p:cNvGrpSpPr/>
              <p:nvPr/>
            </p:nvGrpSpPr>
            <p:grpSpPr>
              <a:xfrm>
                <a:off x="0" y="0"/>
                <a:ext cx="669902" cy="151689"/>
                <a:chOff x="0" y="0"/>
                <a:chExt cx="669900" cy="151688"/>
              </a:xfrm>
            </p:grpSpPr>
            <p:sp>
              <p:nvSpPr>
                <p:cNvPr id="367"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368"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372" name="Google Shape;59;p13"/>
              <p:cNvGrpSpPr/>
              <p:nvPr/>
            </p:nvGrpSpPr>
            <p:grpSpPr>
              <a:xfrm>
                <a:off x="700541" y="0"/>
                <a:ext cx="669902" cy="151689"/>
                <a:chOff x="0" y="0"/>
                <a:chExt cx="669900" cy="151688"/>
              </a:xfrm>
            </p:grpSpPr>
            <p:sp>
              <p:nvSpPr>
                <p:cNvPr id="370"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371"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375" name="Google Shape;60;p13"/>
              <p:cNvGrpSpPr/>
              <p:nvPr/>
            </p:nvGrpSpPr>
            <p:grpSpPr>
              <a:xfrm>
                <a:off x="1401082" y="0"/>
                <a:ext cx="669902" cy="151689"/>
                <a:chOff x="0" y="0"/>
                <a:chExt cx="669900" cy="151688"/>
              </a:xfrm>
            </p:grpSpPr>
            <p:sp>
              <p:nvSpPr>
                <p:cNvPr id="373"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374"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378" name="Google Shape;61;p13"/>
              <p:cNvGrpSpPr/>
              <p:nvPr/>
            </p:nvGrpSpPr>
            <p:grpSpPr>
              <a:xfrm>
                <a:off x="1401082" y="171458"/>
                <a:ext cx="669902" cy="151689"/>
                <a:chOff x="0" y="0"/>
                <a:chExt cx="669900" cy="151688"/>
              </a:xfrm>
            </p:grpSpPr>
            <p:sp>
              <p:nvSpPr>
                <p:cNvPr id="376"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377"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381" name="Google Shape;62;p13"/>
              <p:cNvGrpSpPr/>
              <p:nvPr/>
            </p:nvGrpSpPr>
            <p:grpSpPr>
              <a:xfrm>
                <a:off x="2101624" y="171458"/>
                <a:ext cx="669902" cy="151689"/>
                <a:chOff x="0" y="0"/>
                <a:chExt cx="669900" cy="151688"/>
              </a:xfrm>
            </p:grpSpPr>
            <p:sp>
              <p:nvSpPr>
                <p:cNvPr id="379"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380"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384" name="Google Shape;63;p13"/>
              <p:cNvGrpSpPr/>
              <p:nvPr/>
            </p:nvGrpSpPr>
            <p:grpSpPr>
              <a:xfrm>
                <a:off x="2101624" y="0"/>
                <a:ext cx="669902" cy="151689"/>
                <a:chOff x="0" y="0"/>
                <a:chExt cx="669900" cy="151688"/>
              </a:xfrm>
            </p:grpSpPr>
            <p:sp>
              <p:nvSpPr>
                <p:cNvPr id="382"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383"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387" name="Google Shape;64;p13"/>
              <p:cNvGrpSpPr/>
              <p:nvPr/>
            </p:nvGrpSpPr>
            <p:grpSpPr>
              <a:xfrm>
                <a:off x="0" y="171458"/>
                <a:ext cx="669902" cy="151689"/>
                <a:chOff x="0" y="0"/>
                <a:chExt cx="669900" cy="151688"/>
              </a:xfrm>
            </p:grpSpPr>
            <p:sp>
              <p:nvSpPr>
                <p:cNvPr id="385"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386"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390" name="Google Shape;65;p13"/>
              <p:cNvGrpSpPr/>
              <p:nvPr/>
            </p:nvGrpSpPr>
            <p:grpSpPr>
              <a:xfrm>
                <a:off x="700541" y="171458"/>
                <a:ext cx="669902" cy="151689"/>
                <a:chOff x="0" y="0"/>
                <a:chExt cx="669900" cy="151688"/>
              </a:xfrm>
            </p:grpSpPr>
            <p:sp>
              <p:nvSpPr>
                <p:cNvPr id="388"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389"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392"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393"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395" name="Google Shape;95;p22"/>
          <p:cNvSpPr>
            <a:spLocks noGrp="1"/>
          </p:cNvSpPr>
          <p:nvPr>
            <p:ph type="pic" idx="21"/>
          </p:nvPr>
        </p:nvSpPr>
        <p:spPr>
          <a:xfrm>
            <a:off x="0" y="0"/>
            <a:ext cx="9144000" cy="3782785"/>
          </a:xfrm>
          <a:prstGeom prst="rect">
            <a:avLst/>
          </a:prstGeom>
        </p:spPr>
        <p:txBody>
          <a:bodyPr lIns="91439" tIns="45719" rIns="91439" bIns="45719">
            <a:noAutofit/>
          </a:bodyPr>
          <a:lstStyle/>
          <a:p>
            <a:endParaRPr/>
          </a:p>
        </p:txBody>
      </p:sp>
      <p:grpSp>
        <p:nvGrpSpPr>
          <p:cNvPr id="398" name="Google Shape;96;p22"/>
          <p:cNvGrpSpPr/>
          <p:nvPr/>
        </p:nvGrpSpPr>
        <p:grpSpPr>
          <a:xfrm>
            <a:off x="0" y="0"/>
            <a:ext cx="9144000" cy="3782785"/>
            <a:chOff x="0" y="0"/>
            <a:chExt cx="9144000" cy="3782784"/>
          </a:xfrm>
        </p:grpSpPr>
        <p:sp>
          <p:nvSpPr>
            <p:cNvPr id="396" name="Rectangle"/>
            <p:cNvSpPr/>
            <p:nvPr/>
          </p:nvSpPr>
          <p:spPr>
            <a:xfrm>
              <a:off x="0" y="0"/>
              <a:ext cx="9144000" cy="3782785"/>
            </a:xfrm>
            <a:prstGeom prst="rect">
              <a:avLst/>
            </a:prstGeom>
            <a:solidFill>
              <a:srgbClr val="000000">
                <a:alpha val="49803"/>
              </a:srgbClr>
            </a:solidFill>
            <a:ln w="12700" cap="flat">
              <a:noFill/>
              <a:miter lim="400000"/>
            </a:ln>
            <a:effectLst/>
          </p:spPr>
          <p:txBody>
            <a:bodyPr wrap="square" lIns="45719" tIns="45719" rIns="45719" bIns="45719" numCol="1" anchor="b">
              <a:noAutofit/>
            </a:bodyPr>
            <a:lstStyle/>
            <a:p>
              <a:pPr>
                <a:defRPr sz="1100"/>
              </a:pPr>
              <a:endParaRPr/>
            </a:p>
          </p:txBody>
        </p:sp>
        <p:sp>
          <p:nvSpPr>
            <p:cNvPr id="397" name="z"/>
            <p:cNvSpPr txBox="1"/>
            <p:nvPr/>
          </p:nvSpPr>
          <p:spPr>
            <a:xfrm>
              <a:off x="34299" y="3516851"/>
              <a:ext cx="9075402" cy="2659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75" tIns="34275" rIns="34275" bIns="34275" numCol="1" anchor="b">
              <a:spAutoFit/>
            </a:bodyPr>
            <a:lstStyle>
              <a:lvl1pPr>
                <a:defRPr>
                  <a:solidFill>
                    <a:srgbClr val="FFFFFF"/>
                  </a:solidFill>
                </a:defRPr>
              </a:lvl1pPr>
            </a:lstStyle>
            <a:p>
              <a:r>
                <a:t>z</a:t>
              </a:r>
            </a:p>
          </p:txBody>
        </p:sp>
      </p:grpSp>
      <p:sp>
        <p:nvSpPr>
          <p:cNvPr id="399" name="Google Shape;97;p22"/>
          <p:cNvSpPr/>
          <p:nvPr/>
        </p:nvSpPr>
        <p:spPr>
          <a:xfrm>
            <a:off x="0" y="3782786"/>
            <a:ext cx="9144000" cy="1360716"/>
          </a:xfrm>
          <a:prstGeom prst="rect">
            <a:avLst/>
          </a:prstGeom>
          <a:solidFill>
            <a:srgbClr val="48595D"/>
          </a:solidFill>
          <a:ln w="12700">
            <a:miter lim="400000"/>
          </a:ln>
        </p:spPr>
        <p:txBody>
          <a:bodyPr lIns="45719" rIns="45719" anchor="ctr"/>
          <a:lstStyle/>
          <a:p>
            <a:pPr algn="ctr">
              <a:defRPr>
                <a:solidFill>
                  <a:srgbClr val="FFFFFF"/>
                </a:solidFill>
              </a:defRPr>
            </a:pPr>
            <a:endParaRPr/>
          </a:p>
        </p:txBody>
      </p:sp>
      <p:sp>
        <p:nvSpPr>
          <p:cNvPr id="400" name="Body Level One…"/>
          <p:cNvSpPr txBox="1">
            <a:spLocks noGrp="1"/>
          </p:cNvSpPr>
          <p:nvPr>
            <p:ph type="body" sz="quarter" idx="1"/>
          </p:nvPr>
        </p:nvSpPr>
        <p:spPr>
          <a:xfrm>
            <a:off x="222250" y="3973284"/>
            <a:ext cx="7299780" cy="476251"/>
          </a:xfrm>
          <a:prstGeom prst="rect">
            <a:avLst/>
          </a:prstGeom>
        </p:spPr>
        <p:txBody>
          <a:bodyPr lIns="34275" tIns="34275" rIns="34275" bIns="34275"/>
          <a:lstStyle>
            <a:lvl1pPr marL="228600" indent="0">
              <a:lnSpc>
                <a:spcPct val="90000"/>
              </a:lnSpc>
              <a:spcBef>
                <a:spcPts val="800"/>
              </a:spcBef>
              <a:buClrTx/>
              <a:buSzTx/>
              <a:buFontTx/>
              <a:buNone/>
              <a:defRPr sz="3300" b="1">
                <a:solidFill>
                  <a:srgbClr val="01B0E3"/>
                </a:solidFill>
              </a:defRPr>
            </a:lvl1pPr>
            <a:lvl2pPr marL="228600" indent="457200">
              <a:lnSpc>
                <a:spcPct val="90000"/>
              </a:lnSpc>
              <a:spcBef>
                <a:spcPts val="800"/>
              </a:spcBef>
              <a:buClrTx/>
              <a:buSzTx/>
              <a:buFontTx/>
              <a:buNone/>
              <a:defRPr sz="3300" b="1">
                <a:solidFill>
                  <a:srgbClr val="01B0E3"/>
                </a:solidFill>
              </a:defRPr>
            </a:lvl2pPr>
            <a:lvl3pPr marL="1802492" indent="-748392">
              <a:lnSpc>
                <a:spcPct val="90000"/>
              </a:lnSpc>
              <a:spcBef>
                <a:spcPts val="800"/>
              </a:spcBef>
              <a:buClrTx/>
              <a:buSzPts val="3300"/>
              <a:buFontTx/>
              <a:buChar char="•"/>
              <a:defRPr sz="3300" b="1">
                <a:solidFill>
                  <a:srgbClr val="01B0E3"/>
                </a:solidFill>
              </a:defRPr>
            </a:lvl3pPr>
            <a:lvl4pPr marL="2362200" indent="-838200">
              <a:lnSpc>
                <a:spcPct val="90000"/>
              </a:lnSpc>
              <a:spcBef>
                <a:spcPts val="800"/>
              </a:spcBef>
              <a:buClrTx/>
              <a:buSzPts val="3300"/>
              <a:buFontTx/>
              <a:buChar char="•"/>
              <a:defRPr sz="3300" b="1">
                <a:solidFill>
                  <a:srgbClr val="01B0E3"/>
                </a:solidFill>
              </a:defRPr>
            </a:lvl4pPr>
            <a:lvl5pPr marL="2819400" indent="-838200">
              <a:lnSpc>
                <a:spcPct val="90000"/>
              </a:lnSpc>
              <a:spcBef>
                <a:spcPts val="800"/>
              </a:spcBef>
              <a:buClrTx/>
              <a:buSzPts val="3300"/>
              <a:buFontTx/>
              <a:buChar char="•"/>
              <a:defRPr sz="3300" b="1">
                <a:solidFill>
                  <a:srgbClr val="01B0E3"/>
                </a:solidFill>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grpSp>
        <p:nvGrpSpPr>
          <p:cNvPr id="435" name="Google Shape;56;p13"/>
          <p:cNvGrpSpPr/>
          <p:nvPr/>
        </p:nvGrpSpPr>
        <p:grpSpPr>
          <a:xfrm>
            <a:off x="4774537" y="5238686"/>
            <a:ext cx="3740814" cy="338618"/>
            <a:chOff x="0" y="0"/>
            <a:chExt cx="3740812" cy="338616"/>
          </a:xfrm>
        </p:grpSpPr>
        <p:grpSp>
          <p:nvGrpSpPr>
            <p:cNvPr id="432" name="Google Shape;57;p13"/>
            <p:cNvGrpSpPr/>
            <p:nvPr/>
          </p:nvGrpSpPr>
          <p:grpSpPr>
            <a:xfrm>
              <a:off x="969287" y="-1"/>
              <a:ext cx="2771526" cy="323148"/>
              <a:chOff x="0" y="0"/>
              <a:chExt cx="2771525" cy="323146"/>
            </a:xfrm>
          </p:grpSpPr>
          <p:grpSp>
            <p:nvGrpSpPr>
              <p:cNvPr id="410" name="Google Shape;58;p13"/>
              <p:cNvGrpSpPr/>
              <p:nvPr/>
            </p:nvGrpSpPr>
            <p:grpSpPr>
              <a:xfrm>
                <a:off x="0" y="0"/>
                <a:ext cx="669902" cy="151689"/>
                <a:chOff x="0" y="0"/>
                <a:chExt cx="669900" cy="151688"/>
              </a:xfrm>
            </p:grpSpPr>
            <p:sp>
              <p:nvSpPr>
                <p:cNvPr id="408"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409"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413" name="Google Shape;59;p13"/>
              <p:cNvGrpSpPr/>
              <p:nvPr/>
            </p:nvGrpSpPr>
            <p:grpSpPr>
              <a:xfrm>
                <a:off x="700541" y="0"/>
                <a:ext cx="669902" cy="151689"/>
                <a:chOff x="0" y="0"/>
                <a:chExt cx="669900" cy="151688"/>
              </a:xfrm>
            </p:grpSpPr>
            <p:sp>
              <p:nvSpPr>
                <p:cNvPr id="411"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412"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416" name="Google Shape;60;p13"/>
              <p:cNvGrpSpPr/>
              <p:nvPr/>
            </p:nvGrpSpPr>
            <p:grpSpPr>
              <a:xfrm>
                <a:off x="1401082" y="0"/>
                <a:ext cx="669902" cy="151689"/>
                <a:chOff x="0" y="0"/>
                <a:chExt cx="669900" cy="151688"/>
              </a:xfrm>
            </p:grpSpPr>
            <p:sp>
              <p:nvSpPr>
                <p:cNvPr id="414"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415"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419" name="Google Shape;61;p13"/>
              <p:cNvGrpSpPr/>
              <p:nvPr/>
            </p:nvGrpSpPr>
            <p:grpSpPr>
              <a:xfrm>
                <a:off x="1401082" y="171458"/>
                <a:ext cx="669902" cy="151689"/>
                <a:chOff x="0" y="0"/>
                <a:chExt cx="669900" cy="151688"/>
              </a:xfrm>
            </p:grpSpPr>
            <p:sp>
              <p:nvSpPr>
                <p:cNvPr id="417"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418"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422" name="Google Shape;62;p13"/>
              <p:cNvGrpSpPr/>
              <p:nvPr/>
            </p:nvGrpSpPr>
            <p:grpSpPr>
              <a:xfrm>
                <a:off x="2101624" y="171458"/>
                <a:ext cx="669902" cy="151689"/>
                <a:chOff x="0" y="0"/>
                <a:chExt cx="669900" cy="151688"/>
              </a:xfrm>
            </p:grpSpPr>
            <p:sp>
              <p:nvSpPr>
                <p:cNvPr id="420"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421"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425" name="Google Shape;63;p13"/>
              <p:cNvGrpSpPr/>
              <p:nvPr/>
            </p:nvGrpSpPr>
            <p:grpSpPr>
              <a:xfrm>
                <a:off x="2101624" y="0"/>
                <a:ext cx="669902" cy="151689"/>
                <a:chOff x="0" y="0"/>
                <a:chExt cx="669900" cy="151688"/>
              </a:xfrm>
            </p:grpSpPr>
            <p:sp>
              <p:nvSpPr>
                <p:cNvPr id="423"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424"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428" name="Google Shape;64;p13"/>
              <p:cNvGrpSpPr/>
              <p:nvPr/>
            </p:nvGrpSpPr>
            <p:grpSpPr>
              <a:xfrm>
                <a:off x="0" y="171458"/>
                <a:ext cx="669902" cy="151689"/>
                <a:chOff x="0" y="0"/>
                <a:chExt cx="669900" cy="151688"/>
              </a:xfrm>
            </p:grpSpPr>
            <p:sp>
              <p:nvSpPr>
                <p:cNvPr id="426"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427"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431" name="Google Shape;65;p13"/>
              <p:cNvGrpSpPr/>
              <p:nvPr/>
            </p:nvGrpSpPr>
            <p:grpSpPr>
              <a:xfrm>
                <a:off x="700541" y="171458"/>
                <a:ext cx="669902" cy="151689"/>
                <a:chOff x="0" y="0"/>
                <a:chExt cx="669900" cy="151688"/>
              </a:xfrm>
            </p:grpSpPr>
            <p:sp>
              <p:nvSpPr>
                <p:cNvPr id="429"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430"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433"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434"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436" name="Google Shape;102;p23"/>
          <p:cNvSpPr>
            <a:spLocks noGrp="1"/>
          </p:cNvSpPr>
          <p:nvPr>
            <p:ph type="pic" idx="21"/>
          </p:nvPr>
        </p:nvSpPr>
        <p:spPr>
          <a:xfrm>
            <a:off x="0" y="0"/>
            <a:ext cx="9144000" cy="3782785"/>
          </a:xfrm>
          <a:prstGeom prst="rect">
            <a:avLst/>
          </a:prstGeom>
        </p:spPr>
        <p:txBody>
          <a:bodyPr lIns="91439" tIns="45719" rIns="91439" bIns="45719">
            <a:noAutofit/>
          </a:bodyPr>
          <a:lstStyle/>
          <a:p>
            <a:endParaRPr/>
          </a:p>
        </p:txBody>
      </p:sp>
      <p:grpSp>
        <p:nvGrpSpPr>
          <p:cNvPr id="439" name="Google Shape;103;p23"/>
          <p:cNvGrpSpPr/>
          <p:nvPr/>
        </p:nvGrpSpPr>
        <p:grpSpPr>
          <a:xfrm>
            <a:off x="0" y="0"/>
            <a:ext cx="9144000" cy="3782785"/>
            <a:chOff x="0" y="0"/>
            <a:chExt cx="9144000" cy="3782784"/>
          </a:xfrm>
        </p:grpSpPr>
        <p:sp>
          <p:nvSpPr>
            <p:cNvPr id="437" name="Rectangle"/>
            <p:cNvSpPr/>
            <p:nvPr/>
          </p:nvSpPr>
          <p:spPr>
            <a:xfrm>
              <a:off x="0" y="0"/>
              <a:ext cx="9144000" cy="3782785"/>
            </a:xfrm>
            <a:prstGeom prst="rect">
              <a:avLst/>
            </a:prstGeom>
            <a:solidFill>
              <a:srgbClr val="000000">
                <a:alpha val="49803"/>
              </a:srgbClr>
            </a:solidFill>
            <a:ln w="12700" cap="flat">
              <a:noFill/>
              <a:miter lim="400000"/>
            </a:ln>
            <a:effectLst/>
          </p:spPr>
          <p:txBody>
            <a:bodyPr wrap="square" lIns="45719" tIns="45719" rIns="45719" bIns="45719" numCol="1" anchor="b">
              <a:noAutofit/>
            </a:bodyPr>
            <a:lstStyle/>
            <a:p>
              <a:pPr>
                <a:defRPr sz="1100"/>
              </a:pPr>
              <a:endParaRPr/>
            </a:p>
          </p:txBody>
        </p:sp>
        <p:sp>
          <p:nvSpPr>
            <p:cNvPr id="438" name="z"/>
            <p:cNvSpPr txBox="1"/>
            <p:nvPr/>
          </p:nvSpPr>
          <p:spPr>
            <a:xfrm>
              <a:off x="34299" y="3516851"/>
              <a:ext cx="9075402" cy="2659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75" tIns="34275" rIns="34275" bIns="34275" numCol="1" anchor="b">
              <a:spAutoFit/>
            </a:bodyPr>
            <a:lstStyle>
              <a:lvl1pPr>
                <a:defRPr>
                  <a:solidFill>
                    <a:srgbClr val="FFFFFF"/>
                  </a:solidFill>
                </a:defRPr>
              </a:lvl1pPr>
            </a:lstStyle>
            <a:p>
              <a:r>
                <a:t>z</a:t>
              </a:r>
            </a:p>
          </p:txBody>
        </p:sp>
      </p:grpSp>
      <p:sp>
        <p:nvSpPr>
          <p:cNvPr id="440" name="Google Shape;104;p23"/>
          <p:cNvSpPr/>
          <p:nvPr/>
        </p:nvSpPr>
        <p:spPr>
          <a:xfrm>
            <a:off x="0" y="3782786"/>
            <a:ext cx="9144000" cy="1360716"/>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441" name="Body Level One…"/>
          <p:cNvSpPr txBox="1">
            <a:spLocks noGrp="1"/>
          </p:cNvSpPr>
          <p:nvPr>
            <p:ph type="body" sz="quarter" idx="1"/>
          </p:nvPr>
        </p:nvSpPr>
        <p:spPr>
          <a:xfrm>
            <a:off x="222250" y="3973284"/>
            <a:ext cx="7299780" cy="476251"/>
          </a:xfrm>
          <a:prstGeom prst="rect">
            <a:avLst/>
          </a:prstGeom>
        </p:spPr>
        <p:txBody>
          <a:bodyPr lIns="34275" tIns="34275" rIns="34275" bIns="34275"/>
          <a:lstStyle>
            <a:lvl1pPr marL="228600" indent="0">
              <a:lnSpc>
                <a:spcPct val="90000"/>
              </a:lnSpc>
              <a:spcBef>
                <a:spcPts val="800"/>
              </a:spcBef>
              <a:buClrTx/>
              <a:buSzTx/>
              <a:buFontTx/>
              <a:buNone/>
              <a:defRPr sz="3300" b="1">
                <a:solidFill>
                  <a:srgbClr val="FFFFFF"/>
                </a:solidFill>
              </a:defRPr>
            </a:lvl1pPr>
            <a:lvl2pPr marL="228600" indent="457200">
              <a:lnSpc>
                <a:spcPct val="90000"/>
              </a:lnSpc>
              <a:spcBef>
                <a:spcPts val="800"/>
              </a:spcBef>
              <a:buClrTx/>
              <a:buSzTx/>
              <a:buFontTx/>
              <a:buNone/>
              <a:defRPr sz="3300" b="1">
                <a:solidFill>
                  <a:srgbClr val="FFFFFF"/>
                </a:solidFill>
              </a:defRPr>
            </a:lvl2pPr>
            <a:lvl3pPr marL="1802492" indent="-748392">
              <a:lnSpc>
                <a:spcPct val="90000"/>
              </a:lnSpc>
              <a:spcBef>
                <a:spcPts val="800"/>
              </a:spcBef>
              <a:buClrTx/>
              <a:buSzPts val="3300"/>
              <a:buFontTx/>
              <a:buChar char="•"/>
              <a:defRPr sz="3300" b="1">
                <a:solidFill>
                  <a:srgbClr val="FFFFFF"/>
                </a:solidFill>
              </a:defRPr>
            </a:lvl3pPr>
            <a:lvl4pPr marL="2362200" indent="-838200">
              <a:lnSpc>
                <a:spcPct val="90000"/>
              </a:lnSpc>
              <a:spcBef>
                <a:spcPts val="800"/>
              </a:spcBef>
              <a:buClrTx/>
              <a:buSzPts val="3300"/>
              <a:buFontTx/>
              <a:buChar char="•"/>
              <a:defRPr sz="3300" b="1">
                <a:solidFill>
                  <a:srgbClr val="FFFFFF"/>
                </a:solidFill>
              </a:defRPr>
            </a:lvl4pPr>
            <a:lvl5pPr marL="2819400" indent="-838200">
              <a:lnSpc>
                <a:spcPct val="90000"/>
              </a:lnSpc>
              <a:spcBef>
                <a:spcPts val="800"/>
              </a:spcBef>
              <a:buClrTx/>
              <a:buSzPts val="3300"/>
              <a:buFontTx/>
              <a:buChar char="•"/>
              <a:defRPr sz="33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42"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grpSp>
        <p:nvGrpSpPr>
          <p:cNvPr id="476" name="Google Shape;56;p13"/>
          <p:cNvGrpSpPr/>
          <p:nvPr/>
        </p:nvGrpSpPr>
        <p:grpSpPr>
          <a:xfrm>
            <a:off x="4774537" y="5238686"/>
            <a:ext cx="3740814" cy="338618"/>
            <a:chOff x="0" y="0"/>
            <a:chExt cx="3740812" cy="338616"/>
          </a:xfrm>
        </p:grpSpPr>
        <p:grpSp>
          <p:nvGrpSpPr>
            <p:cNvPr id="473" name="Google Shape;57;p13"/>
            <p:cNvGrpSpPr/>
            <p:nvPr/>
          </p:nvGrpSpPr>
          <p:grpSpPr>
            <a:xfrm>
              <a:off x="969287" y="-1"/>
              <a:ext cx="2771526" cy="323148"/>
              <a:chOff x="0" y="0"/>
              <a:chExt cx="2771525" cy="323146"/>
            </a:xfrm>
          </p:grpSpPr>
          <p:grpSp>
            <p:nvGrpSpPr>
              <p:cNvPr id="451" name="Google Shape;58;p13"/>
              <p:cNvGrpSpPr/>
              <p:nvPr/>
            </p:nvGrpSpPr>
            <p:grpSpPr>
              <a:xfrm>
                <a:off x="0" y="0"/>
                <a:ext cx="669902" cy="151689"/>
                <a:chOff x="0" y="0"/>
                <a:chExt cx="669900" cy="151688"/>
              </a:xfrm>
            </p:grpSpPr>
            <p:sp>
              <p:nvSpPr>
                <p:cNvPr id="44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45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454" name="Google Shape;59;p13"/>
              <p:cNvGrpSpPr/>
              <p:nvPr/>
            </p:nvGrpSpPr>
            <p:grpSpPr>
              <a:xfrm>
                <a:off x="700541" y="0"/>
                <a:ext cx="669902" cy="151689"/>
                <a:chOff x="0" y="0"/>
                <a:chExt cx="669900" cy="151688"/>
              </a:xfrm>
            </p:grpSpPr>
            <p:sp>
              <p:nvSpPr>
                <p:cNvPr id="45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45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457" name="Google Shape;60;p13"/>
              <p:cNvGrpSpPr/>
              <p:nvPr/>
            </p:nvGrpSpPr>
            <p:grpSpPr>
              <a:xfrm>
                <a:off x="1401082" y="0"/>
                <a:ext cx="669902" cy="151689"/>
                <a:chOff x="0" y="0"/>
                <a:chExt cx="669900" cy="151688"/>
              </a:xfrm>
            </p:grpSpPr>
            <p:sp>
              <p:nvSpPr>
                <p:cNvPr id="45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45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460" name="Google Shape;61;p13"/>
              <p:cNvGrpSpPr/>
              <p:nvPr/>
            </p:nvGrpSpPr>
            <p:grpSpPr>
              <a:xfrm>
                <a:off x="1401082" y="171458"/>
                <a:ext cx="669902" cy="151689"/>
                <a:chOff x="0" y="0"/>
                <a:chExt cx="669900" cy="151688"/>
              </a:xfrm>
            </p:grpSpPr>
            <p:sp>
              <p:nvSpPr>
                <p:cNvPr id="45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45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463" name="Google Shape;62;p13"/>
              <p:cNvGrpSpPr/>
              <p:nvPr/>
            </p:nvGrpSpPr>
            <p:grpSpPr>
              <a:xfrm>
                <a:off x="2101624" y="171458"/>
                <a:ext cx="669902" cy="151689"/>
                <a:chOff x="0" y="0"/>
                <a:chExt cx="669900" cy="151688"/>
              </a:xfrm>
            </p:grpSpPr>
            <p:sp>
              <p:nvSpPr>
                <p:cNvPr id="46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46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466" name="Google Shape;63;p13"/>
              <p:cNvGrpSpPr/>
              <p:nvPr/>
            </p:nvGrpSpPr>
            <p:grpSpPr>
              <a:xfrm>
                <a:off x="2101624" y="0"/>
                <a:ext cx="669902" cy="151689"/>
                <a:chOff x="0" y="0"/>
                <a:chExt cx="669900" cy="151688"/>
              </a:xfrm>
            </p:grpSpPr>
            <p:sp>
              <p:nvSpPr>
                <p:cNvPr id="46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46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469" name="Google Shape;64;p13"/>
              <p:cNvGrpSpPr/>
              <p:nvPr/>
            </p:nvGrpSpPr>
            <p:grpSpPr>
              <a:xfrm>
                <a:off x="0" y="171458"/>
                <a:ext cx="669902" cy="151689"/>
                <a:chOff x="0" y="0"/>
                <a:chExt cx="669900" cy="151688"/>
              </a:xfrm>
            </p:grpSpPr>
            <p:sp>
              <p:nvSpPr>
                <p:cNvPr id="46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46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472" name="Google Shape;65;p13"/>
              <p:cNvGrpSpPr/>
              <p:nvPr/>
            </p:nvGrpSpPr>
            <p:grpSpPr>
              <a:xfrm>
                <a:off x="700541" y="171458"/>
                <a:ext cx="669902" cy="151689"/>
                <a:chOff x="0" y="0"/>
                <a:chExt cx="669900" cy="151688"/>
              </a:xfrm>
            </p:grpSpPr>
            <p:sp>
              <p:nvSpPr>
                <p:cNvPr id="47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47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47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47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477" name="Google Shape;109;p24"/>
          <p:cNvSpPr/>
          <p:nvPr/>
        </p:nvSpPr>
        <p:spPr>
          <a:xfrm>
            <a:off x="0" y="0"/>
            <a:ext cx="9144000" cy="5143499"/>
          </a:xfrm>
          <a:prstGeom prst="rect">
            <a:avLst/>
          </a:prstGeom>
          <a:solidFill>
            <a:srgbClr val="48595D"/>
          </a:solidFill>
          <a:ln w="12700">
            <a:miter lim="400000"/>
          </a:ln>
        </p:spPr>
        <p:txBody>
          <a:bodyPr lIns="45719" rIns="45719" anchor="ctr"/>
          <a:lstStyle/>
          <a:p>
            <a:pPr algn="ctr">
              <a:defRPr>
                <a:solidFill>
                  <a:srgbClr val="FFFFFF"/>
                </a:solidFill>
              </a:defRPr>
            </a:pPr>
            <a:endParaRPr/>
          </a:p>
        </p:txBody>
      </p:sp>
      <p:sp>
        <p:nvSpPr>
          <p:cNvPr id="478"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grpSp>
        <p:nvGrpSpPr>
          <p:cNvPr id="512" name="Google Shape;56;p13"/>
          <p:cNvGrpSpPr/>
          <p:nvPr/>
        </p:nvGrpSpPr>
        <p:grpSpPr>
          <a:xfrm>
            <a:off x="4774537" y="5238686"/>
            <a:ext cx="3740814" cy="338618"/>
            <a:chOff x="0" y="0"/>
            <a:chExt cx="3740812" cy="338616"/>
          </a:xfrm>
        </p:grpSpPr>
        <p:grpSp>
          <p:nvGrpSpPr>
            <p:cNvPr id="509" name="Google Shape;57;p13"/>
            <p:cNvGrpSpPr/>
            <p:nvPr/>
          </p:nvGrpSpPr>
          <p:grpSpPr>
            <a:xfrm>
              <a:off x="969287" y="-1"/>
              <a:ext cx="2771526" cy="323148"/>
              <a:chOff x="0" y="0"/>
              <a:chExt cx="2771525" cy="323146"/>
            </a:xfrm>
          </p:grpSpPr>
          <p:grpSp>
            <p:nvGrpSpPr>
              <p:cNvPr id="487" name="Google Shape;58;p13"/>
              <p:cNvGrpSpPr/>
              <p:nvPr/>
            </p:nvGrpSpPr>
            <p:grpSpPr>
              <a:xfrm>
                <a:off x="0" y="0"/>
                <a:ext cx="669902" cy="151689"/>
                <a:chOff x="0" y="0"/>
                <a:chExt cx="669900" cy="151688"/>
              </a:xfrm>
            </p:grpSpPr>
            <p:sp>
              <p:nvSpPr>
                <p:cNvPr id="485"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486"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490" name="Google Shape;59;p13"/>
              <p:cNvGrpSpPr/>
              <p:nvPr/>
            </p:nvGrpSpPr>
            <p:grpSpPr>
              <a:xfrm>
                <a:off x="700541" y="0"/>
                <a:ext cx="669902" cy="151689"/>
                <a:chOff x="0" y="0"/>
                <a:chExt cx="669900" cy="151688"/>
              </a:xfrm>
            </p:grpSpPr>
            <p:sp>
              <p:nvSpPr>
                <p:cNvPr id="488"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489"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493" name="Google Shape;60;p13"/>
              <p:cNvGrpSpPr/>
              <p:nvPr/>
            </p:nvGrpSpPr>
            <p:grpSpPr>
              <a:xfrm>
                <a:off x="1401082" y="0"/>
                <a:ext cx="669902" cy="151689"/>
                <a:chOff x="0" y="0"/>
                <a:chExt cx="669900" cy="151688"/>
              </a:xfrm>
            </p:grpSpPr>
            <p:sp>
              <p:nvSpPr>
                <p:cNvPr id="491"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492"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496" name="Google Shape;61;p13"/>
              <p:cNvGrpSpPr/>
              <p:nvPr/>
            </p:nvGrpSpPr>
            <p:grpSpPr>
              <a:xfrm>
                <a:off x="1401082" y="171458"/>
                <a:ext cx="669902" cy="151689"/>
                <a:chOff x="0" y="0"/>
                <a:chExt cx="669900" cy="151688"/>
              </a:xfrm>
            </p:grpSpPr>
            <p:sp>
              <p:nvSpPr>
                <p:cNvPr id="494"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495"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499" name="Google Shape;62;p13"/>
              <p:cNvGrpSpPr/>
              <p:nvPr/>
            </p:nvGrpSpPr>
            <p:grpSpPr>
              <a:xfrm>
                <a:off x="2101624" y="171458"/>
                <a:ext cx="669902" cy="151689"/>
                <a:chOff x="0" y="0"/>
                <a:chExt cx="669900" cy="151688"/>
              </a:xfrm>
            </p:grpSpPr>
            <p:sp>
              <p:nvSpPr>
                <p:cNvPr id="497"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498"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502" name="Google Shape;63;p13"/>
              <p:cNvGrpSpPr/>
              <p:nvPr/>
            </p:nvGrpSpPr>
            <p:grpSpPr>
              <a:xfrm>
                <a:off x="2101624" y="0"/>
                <a:ext cx="669902" cy="151689"/>
                <a:chOff x="0" y="0"/>
                <a:chExt cx="669900" cy="151688"/>
              </a:xfrm>
            </p:grpSpPr>
            <p:sp>
              <p:nvSpPr>
                <p:cNvPr id="500"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501"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505" name="Google Shape;64;p13"/>
              <p:cNvGrpSpPr/>
              <p:nvPr/>
            </p:nvGrpSpPr>
            <p:grpSpPr>
              <a:xfrm>
                <a:off x="0" y="171458"/>
                <a:ext cx="669902" cy="151689"/>
                <a:chOff x="0" y="0"/>
                <a:chExt cx="669900" cy="151688"/>
              </a:xfrm>
            </p:grpSpPr>
            <p:sp>
              <p:nvSpPr>
                <p:cNvPr id="503"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504"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508" name="Google Shape;65;p13"/>
              <p:cNvGrpSpPr/>
              <p:nvPr/>
            </p:nvGrpSpPr>
            <p:grpSpPr>
              <a:xfrm>
                <a:off x="700541" y="171458"/>
                <a:ext cx="669902" cy="151689"/>
                <a:chOff x="0" y="0"/>
                <a:chExt cx="669900" cy="151688"/>
              </a:xfrm>
            </p:grpSpPr>
            <p:sp>
              <p:nvSpPr>
                <p:cNvPr id="506"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507"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510"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511"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513" name="Google Shape;112;p25"/>
          <p:cNvSpPr/>
          <p:nvPr/>
        </p:nvSpPr>
        <p:spPr>
          <a:xfrm rot="10800000" flipH="1">
            <a:off x="0" y="0"/>
            <a:ext cx="9144000" cy="1155033"/>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514"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a:solidFill>
                  <a:srgbClr val="FFFFFF"/>
                </a:solidFill>
              </a:defRPr>
            </a:lvl1pPr>
          </a:lstStyle>
          <a:p>
            <a:r>
              <a:t>Title Text</a:t>
            </a:r>
          </a:p>
        </p:txBody>
      </p:sp>
      <p:sp>
        <p:nvSpPr>
          <p:cNvPr id="515" name="Body Level One…"/>
          <p:cNvSpPr txBox="1">
            <a:spLocks noGrp="1"/>
          </p:cNvSpPr>
          <p:nvPr>
            <p:ph type="body" idx="1"/>
          </p:nvPr>
        </p:nvSpPr>
        <p:spPr>
          <a:xfrm>
            <a:off x="285749" y="1827608"/>
            <a:ext cx="8629650" cy="2877742"/>
          </a:xfrm>
          <a:prstGeom prst="rect">
            <a:avLst/>
          </a:prstGeom>
        </p:spPr>
        <p:txBody>
          <a:bodyPr lIns="34275" tIns="34275" rIns="34275" bIns="34275"/>
          <a:lstStyle>
            <a:lvl1pPr>
              <a:lnSpc>
                <a:spcPct val="90000"/>
              </a:lnSpc>
              <a:spcBef>
                <a:spcPts val="800"/>
              </a:spcBef>
              <a:buClr>
                <a:srgbClr val="333333"/>
              </a:buClr>
              <a:buChar char="•"/>
              <a:defRPr>
                <a:solidFill>
                  <a:srgbClr val="333333"/>
                </a:solidFill>
              </a:defRPr>
            </a:lvl1pPr>
            <a:lvl2pPr marL="979169" indent="-388619">
              <a:lnSpc>
                <a:spcPct val="90000"/>
              </a:lnSpc>
              <a:spcBef>
                <a:spcPts val="800"/>
              </a:spcBef>
              <a:buClr>
                <a:srgbClr val="333333"/>
              </a:buClr>
              <a:buChar char="•"/>
              <a:defRPr>
                <a:solidFill>
                  <a:srgbClr val="333333"/>
                </a:solidFill>
              </a:defRPr>
            </a:lvl2pPr>
            <a:lvl3pPr>
              <a:lnSpc>
                <a:spcPct val="90000"/>
              </a:lnSpc>
              <a:spcBef>
                <a:spcPts val="800"/>
              </a:spcBef>
              <a:buClr>
                <a:srgbClr val="333333"/>
              </a:buClr>
              <a:buChar char="•"/>
              <a:defRPr>
                <a:solidFill>
                  <a:srgbClr val="333333"/>
                </a:solidFill>
              </a:defRPr>
            </a:lvl3pPr>
            <a:lvl4pPr marL="1981200" indent="-457200">
              <a:lnSpc>
                <a:spcPct val="90000"/>
              </a:lnSpc>
              <a:spcBef>
                <a:spcPts val="800"/>
              </a:spcBef>
              <a:buClr>
                <a:srgbClr val="333333"/>
              </a:buClr>
              <a:buChar char="•"/>
              <a:defRPr>
                <a:solidFill>
                  <a:srgbClr val="333333"/>
                </a:solidFill>
              </a:defRPr>
            </a:lvl4pPr>
            <a:lvl5pPr marL="2438400" indent="-457200">
              <a:lnSpc>
                <a:spcPct val="90000"/>
              </a:lnSpc>
              <a:spcBef>
                <a:spcPts val="800"/>
              </a:spcBef>
              <a:buClr>
                <a:srgbClr val="333333"/>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516"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grpSp>
        <p:nvGrpSpPr>
          <p:cNvPr id="550" name="Google Shape;56;p13"/>
          <p:cNvGrpSpPr/>
          <p:nvPr/>
        </p:nvGrpSpPr>
        <p:grpSpPr>
          <a:xfrm>
            <a:off x="4774537" y="5238686"/>
            <a:ext cx="3740814" cy="338618"/>
            <a:chOff x="0" y="0"/>
            <a:chExt cx="3740812" cy="338616"/>
          </a:xfrm>
        </p:grpSpPr>
        <p:grpSp>
          <p:nvGrpSpPr>
            <p:cNvPr id="547" name="Google Shape;57;p13"/>
            <p:cNvGrpSpPr/>
            <p:nvPr/>
          </p:nvGrpSpPr>
          <p:grpSpPr>
            <a:xfrm>
              <a:off x="969287" y="-1"/>
              <a:ext cx="2771526" cy="323148"/>
              <a:chOff x="0" y="0"/>
              <a:chExt cx="2771525" cy="323146"/>
            </a:xfrm>
          </p:grpSpPr>
          <p:grpSp>
            <p:nvGrpSpPr>
              <p:cNvPr id="525" name="Google Shape;58;p13"/>
              <p:cNvGrpSpPr/>
              <p:nvPr/>
            </p:nvGrpSpPr>
            <p:grpSpPr>
              <a:xfrm>
                <a:off x="0" y="0"/>
                <a:ext cx="669902" cy="151689"/>
                <a:chOff x="0" y="0"/>
                <a:chExt cx="669900" cy="151688"/>
              </a:xfrm>
            </p:grpSpPr>
            <p:sp>
              <p:nvSpPr>
                <p:cNvPr id="523"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524"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528" name="Google Shape;59;p13"/>
              <p:cNvGrpSpPr/>
              <p:nvPr/>
            </p:nvGrpSpPr>
            <p:grpSpPr>
              <a:xfrm>
                <a:off x="700541" y="0"/>
                <a:ext cx="669902" cy="151689"/>
                <a:chOff x="0" y="0"/>
                <a:chExt cx="669900" cy="151688"/>
              </a:xfrm>
            </p:grpSpPr>
            <p:sp>
              <p:nvSpPr>
                <p:cNvPr id="526"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527"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531" name="Google Shape;60;p13"/>
              <p:cNvGrpSpPr/>
              <p:nvPr/>
            </p:nvGrpSpPr>
            <p:grpSpPr>
              <a:xfrm>
                <a:off x="1401082" y="0"/>
                <a:ext cx="669902" cy="151689"/>
                <a:chOff x="0" y="0"/>
                <a:chExt cx="669900" cy="151688"/>
              </a:xfrm>
            </p:grpSpPr>
            <p:sp>
              <p:nvSpPr>
                <p:cNvPr id="529"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530"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534" name="Google Shape;61;p13"/>
              <p:cNvGrpSpPr/>
              <p:nvPr/>
            </p:nvGrpSpPr>
            <p:grpSpPr>
              <a:xfrm>
                <a:off x="1401082" y="171458"/>
                <a:ext cx="669902" cy="151689"/>
                <a:chOff x="0" y="0"/>
                <a:chExt cx="669900" cy="151688"/>
              </a:xfrm>
            </p:grpSpPr>
            <p:sp>
              <p:nvSpPr>
                <p:cNvPr id="532"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533"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537" name="Google Shape;62;p13"/>
              <p:cNvGrpSpPr/>
              <p:nvPr/>
            </p:nvGrpSpPr>
            <p:grpSpPr>
              <a:xfrm>
                <a:off x="2101624" y="171458"/>
                <a:ext cx="669902" cy="151689"/>
                <a:chOff x="0" y="0"/>
                <a:chExt cx="669900" cy="151688"/>
              </a:xfrm>
            </p:grpSpPr>
            <p:sp>
              <p:nvSpPr>
                <p:cNvPr id="535"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536"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540" name="Google Shape;63;p13"/>
              <p:cNvGrpSpPr/>
              <p:nvPr/>
            </p:nvGrpSpPr>
            <p:grpSpPr>
              <a:xfrm>
                <a:off x="2101624" y="0"/>
                <a:ext cx="669902" cy="151689"/>
                <a:chOff x="0" y="0"/>
                <a:chExt cx="669900" cy="151688"/>
              </a:xfrm>
            </p:grpSpPr>
            <p:sp>
              <p:nvSpPr>
                <p:cNvPr id="538"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539"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543" name="Google Shape;64;p13"/>
              <p:cNvGrpSpPr/>
              <p:nvPr/>
            </p:nvGrpSpPr>
            <p:grpSpPr>
              <a:xfrm>
                <a:off x="0" y="171458"/>
                <a:ext cx="669902" cy="151689"/>
                <a:chOff x="0" y="0"/>
                <a:chExt cx="669900" cy="151688"/>
              </a:xfrm>
            </p:grpSpPr>
            <p:sp>
              <p:nvSpPr>
                <p:cNvPr id="541"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542"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546" name="Google Shape;65;p13"/>
              <p:cNvGrpSpPr/>
              <p:nvPr/>
            </p:nvGrpSpPr>
            <p:grpSpPr>
              <a:xfrm>
                <a:off x="700541" y="171458"/>
                <a:ext cx="669902" cy="151689"/>
                <a:chOff x="0" y="0"/>
                <a:chExt cx="669900" cy="151688"/>
              </a:xfrm>
            </p:grpSpPr>
            <p:sp>
              <p:nvSpPr>
                <p:cNvPr id="544"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545"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548"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549"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551" name="Google Shape;117;p26"/>
          <p:cNvSpPr/>
          <p:nvPr/>
        </p:nvSpPr>
        <p:spPr>
          <a:xfrm>
            <a:off x="0" y="1155032"/>
            <a:ext cx="9144000" cy="3988469"/>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552"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a:solidFill>
                  <a:srgbClr val="48595D"/>
                </a:solidFill>
              </a:defRPr>
            </a:lvl1pPr>
          </a:lstStyle>
          <a:p>
            <a:r>
              <a:t>Title Text</a:t>
            </a:r>
          </a:p>
        </p:txBody>
      </p:sp>
      <p:sp>
        <p:nvSpPr>
          <p:cNvPr id="553" name="Google Shape;120;p26"/>
          <p:cNvSpPr txBox="1"/>
          <p:nvPr/>
        </p:nvSpPr>
        <p:spPr>
          <a:xfrm>
            <a:off x="8771900" y="64194"/>
            <a:ext cx="248902" cy="318812"/>
          </a:xfrm>
          <a:prstGeom prst="rect">
            <a:avLst/>
          </a:prstGeom>
          <a:ln w="12700">
            <a:miter lim="400000"/>
          </a:ln>
        </p:spPr>
        <p:txBody>
          <a:bodyPr lIns="34275" tIns="34275" rIns="34275" bIns="34275" anchor="ctr">
            <a:spAutoFit/>
          </a:bodyPr>
          <a:lstStyle/>
          <a:p>
            <a:pPr algn="r">
              <a:defRPr sz="900"/>
            </a:pPr>
            <a:endParaRPr/>
          </a:p>
        </p:txBody>
      </p:sp>
      <p:sp>
        <p:nvSpPr>
          <p:cNvPr id="554" name="Slide Number"/>
          <p:cNvSpPr txBox="1">
            <a:spLocks noGrp="1"/>
          </p:cNvSpPr>
          <p:nvPr>
            <p:ph type="sldNum" sz="quarter" idx="2"/>
          </p:nvPr>
        </p:nvSpPr>
        <p:spPr>
          <a:xfrm>
            <a:off x="8846714" y="4808279"/>
            <a:ext cx="208387" cy="191812"/>
          </a:xfrm>
          <a:prstGeom prst="rect">
            <a:avLst/>
          </a:prstGeom>
        </p:spPr>
        <p:txBody>
          <a:bodyPr lIns="34275" tIns="34275" rIns="34275" bIns="34275">
            <a:spAutoFit/>
          </a:bodyPr>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grpSp>
        <p:nvGrpSpPr>
          <p:cNvPr id="588" name="Google Shape;56;p13"/>
          <p:cNvGrpSpPr/>
          <p:nvPr/>
        </p:nvGrpSpPr>
        <p:grpSpPr>
          <a:xfrm>
            <a:off x="4774537" y="5238686"/>
            <a:ext cx="3740814" cy="338618"/>
            <a:chOff x="0" y="0"/>
            <a:chExt cx="3740812" cy="338616"/>
          </a:xfrm>
        </p:grpSpPr>
        <p:grpSp>
          <p:nvGrpSpPr>
            <p:cNvPr id="585" name="Google Shape;57;p13"/>
            <p:cNvGrpSpPr/>
            <p:nvPr/>
          </p:nvGrpSpPr>
          <p:grpSpPr>
            <a:xfrm>
              <a:off x="969287" y="-1"/>
              <a:ext cx="2771526" cy="323148"/>
              <a:chOff x="0" y="0"/>
              <a:chExt cx="2771525" cy="323146"/>
            </a:xfrm>
          </p:grpSpPr>
          <p:grpSp>
            <p:nvGrpSpPr>
              <p:cNvPr id="563" name="Google Shape;58;p13"/>
              <p:cNvGrpSpPr/>
              <p:nvPr/>
            </p:nvGrpSpPr>
            <p:grpSpPr>
              <a:xfrm>
                <a:off x="0" y="0"/>
                <a:ext cx="669902" cy="151689"/>
                <a:chOff x="0" y="0"/>
                <a:chExt cx="669900" cy="151688"/>
              </a:xfrm>
            </p:grpSpPr>
            <p:sp>
              <p:nvSpPr>
                <p:cNvPr id="561"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562"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566" name="Google Shape;59;p13"/>
              <p:cNvGrpSpPr/>
              <p:nvPr/>
            </p:nvGrpSpPr>
            <p:grpSpPr>
              <a:xfrm>
                <a:off x="700541" y="0"/>
                <a:ext cx="669902" cy="151689"/>
                <a:chOff x="0" y="0"/>
                <a:chExt cx="669900" cy="151688"/>
              </a:xfrm>
            </p:grpSpPr>
            <p:sp>
              <p:nvSpPr>
                <p:cNvPr id="564"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565"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569" name="Google Shape;60;p13"/>
              <p:cNvGrpSpPr/>
              <p:nvPr/>
            </p:nvGrpSpPr>
            <p:grpSpPr>
              <a:xfrm>
                <a:off x="1401082" y="0"/>
                <a:ext cx="669902" cy="151689"/>
                <a:chOff x="0" y="0"/>
                <a:chExt cx="669900" cy="151688"/>
              </a:xfrm>
            </p:grpSpPr>
            <p:sp>
              <p:nvSpPr>
                <p:cNvPr id="567"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568"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572" name="Google Shape;61;p13"/>
              <p:cNvGrpSpPr/>
              <p:nvPr/>
            </p:nvGrpSpPr>
            <p:grpSpPr>
              <a:xfrm>
                <a:off x="1401082" y="171458"/>
                <a:ext cx="669902" cy="151689"/>
                <a:chOff x="0" y="0"/>
                <a:chExt cx="669900" cy="151688"/>
              </a:xfrm>
            </p:grpSpPr>
            <p:sp>
              <p:nvSpPr>
                <p:cNvPr id="570"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571"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575" name="Google Shape;62;p13"/>
              <p:cNvGrpSpPr/>
              <p:nvPr/>
            </p:nvGrpSpPr>
            <p:grpSpPr>
              <a:xfrm>
                <a:off x="2101624" y="171458"/>
                <a:ext cx="669902" cy="151689"/>
                <a:chOff x="0" y="0"/>
                <a:chExt cx="669900" cy="151688"/>
              </a:xfrm>
            </p:grpSpPr>
            <p:sp>
              <p:nvSpPr>
                <p:cNvPr id="573"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574"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578" name="Google Shape;63;p13"/>
              <p:cNvGrpSpPr/>
              <p:nvPr/>
            </p:nvGrpSpPr>
            <p:grpSpPr>
              <a:xfrm>
                <a:off x="2101624" y="0"/>
                <a:ext cx="669902" cy="151689"/>
                <a:chOff x="0" y="0"/>
                <a:chExt cx="669900" cy="151688"/>
              </a:xfrm>
            </p:grpSpPr>
            <p:sp>
              <p:nvSpPr>
                <p:cNvPr id="576"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577"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581" name="Google Shape;64;p13"/>
              <p:cNvGrpSpPr/>
              <p:nvPr/>
            </p:nvGrpSpPr>
            <p:grpSpPr>
              <a:xfrm>
                <a:off x="0" y="171458"/>
                <a:ext cx="669902" cy="151689"/>
                <a:chOff x="0" y="0"/>
                <a:chExt cx="669900" cy="151688"/>
              </a:xfrm>
            </p:grpSpPr>
            <p:sp>
              <p:nvSpPr>
                <p:cNvPr id="579"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580"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584" name="Google Shape;65;p13"/>
              <p:cNvGrpSpPr/>
              <p:nvPr/>
            </p:nvGrpSpPr>
            <p:grpSpPr>
              <a:xfrm>
                <a:off x="700541" y="171458"/>
                <a:ext cx="669902" cy="151689"/>
                <a:chOff x="0" y="0"/>
                <a:chExt cx="669900" cy="151688"/>
              </a:xfrm>
            </p:grpSpPr>
            <p:sp>
              <p:nvSpPr>
                <p:cNvPr id="582"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583"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586"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587"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589" name="Google Shape;122;p27"/>
          <p:cNvSpPr/>
          <p:nvPr/>
        </p:nvSpPr>
        <p:spPr>
          <a:xfrm>
            <a:off x="0" y="-1"/>
            <a:ext cx="9144000" cy="1155034"/>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590"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a:solidFill>
                  <a:srgbClr val="FFFFFF"/>
                </a:solidFill>
              </a:defRPr>
            </a:lvl1pPr>
          </a:lstStyle>
          <a:p>
            <a:r>
              <a:t>Title Text</a:t>
            </a:r>
          </a:p>
        </p:txBody>
      </p:sp>
      <p:sp>
        <p:nvSpPr>
          <p:cNvPr id="591"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grpSp>
        <p:nvGrpSpPr>
          <p:cNvPr id="625" name="Google Shape;56;p13"/>
          <p:cNvGrpSpPr/>
          <p:nvPr/>
        </p:nvGrpSpPr>
        <p:grpSpPr>
          <a:xfrm>
            <a:off x="4774537" y="5238686"/>
            <a:ext cx="3740814" cy="338618"/>
            <a:chOff x="0" y="0"/>
            <a:chExt cx="3740812" cy="338616"/>
          </a:xfrm>
        </p:grpSpPr>
        <p:grpSp>
          <p:nvGrpSpPr>
            <p:cNvPr id="622" name="Google Shape;57;p13"/>
            <p:cNvGrpSpPr/>
            <p:nvPr/>
          </p:nvGrpSpPr>
          <p:grpSpPr>
            <a:xfrm>
              <a:off x="969287" y="-1"/>
              <a:ext cx="2771526" cy="323148"/>
              <a:chOff x="0" y="0"/>
              <a:chExt cx="2771525" cy="323146"/>
            </a:xfrm>
          </p:grpSpPr>
          <p:grpSp>
            <p:nvGrpSpPr>
              <p:cNvPr id="600" name="Google Shape;58;p13"/>
              <p:cNvGrpSpPr/>
              <p:nvPr/>
            </p:nvGrpSpPr>
            <p:grpSpPr>
              <a:xfrm>
                <a:off x="0" y="0"/>
                <a:ext cx="669902" cy="151689"/>
                <a:chOff x="0" y="0"/>
                <a:chExt cx="669900" cy="151688"/>
              </a:xfrm>
            </p:grpSpPr>
            <p:sp>
              <p:nvSpPr>
                <p:cNvPr id="598"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599"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603" name="Google Shape;59;p13"/>
              <p:cNvGrpSpPr/>
              <p:nvPr/>
            </p:nvGrpSpPr>
            <p:grpSpPr>
              <a:xfrm>
                <a:off x="700541" y="0"/>
                <a:ext cx="669902" cy="151689"/>
                <a:chOff x="0" y="0"/>
                <a:chExt cx="669900" cy="151688"/>
              </a:xfrm>
            </p:grpSpPr>
            <p:sp>
              <p:nvSpPr>
                <p:cNvPr id="601"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602"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606" name="Google Shape;60;p13"/>
              <p:cNvGrpSpPr/>
              <p:nvPr/>
            </p:nvGrpSpPr>
            <p:grpSpPr>
              <a:xfrm>
                <a:off x="1401082" y="0"/>
                <a:ext cx="669902" cy="151689"/>
                <a:chOff x="0" y="0"/>
                <a:chExt cx="669900" cy="151688"/>
              </a:xfrm>
            </p:grpSpPr>
            <p:sp>
              <p:nvSpPr>
                <p:cNvPr id="604"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605"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609" name="Google Shape;61;p13"/>
              <p:cNvGrpSpPr/>
              <p:nvPr/>
            </p:nvGrpSpPr>
            <p:grpSpPr>
              <a:xfrm>
                <a:off x="1401082" y="171458"/>
                <a:ext cx="669902" cy="151689"/>
                <a:chOff x="0" y="0"/>
                <a:chExt cx="669900" cy="151688"/>
              </a:xfrm>
            </p:grpSpPr>
            <p:sp>
              <p:nvSpPr>
                <p:cNvPr id="607"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608"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612" name="Google Shape;62;p13"/>
              <p:cNvGrpSpPr/>
              <p:nvPr/>
            </p:nvGrpSpPr>
            <p:grpSpPr>
              <a:xfrm>
                <a:off x="2101624" y="171458"/>
                <a:ext cx="669902" cy="151689"/>
                <a:chOff x="0" y="0"/>
                <a:chExt cx="669900" cy="151688"/>
              </a:xfrm>
            </p:grpSpPr>
            <p:sp>
              <p:nvSpPr>
                <p:cNvPr id="610"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611"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615" name="Google Shape;63;p13"/>
              <p:cNvGrpSpPr/>
              <p:nvPr/>
            </p:nvGrpSpPr>
            <p:grpSpPr>
              <a:xfrm>
                <a:off x="2101624" y="0"/>
                <a:ext cx="669902" cy="151689"/>
                <a:chOff x="0" y="0"/>
                <a:chExt cx="669900" cy="151688"/>
              </a:xfrm>
            </p:grpSpPr>
            <p:sp>
              <p:nvSpPr>
                <p:cNvPr id="613"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614"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618" name="Google Shape;64;p13"/>
              <p:cNvGrpSpPr/>
              <p:nvPr/>
            </p:nvGrpSpPr>
            <p:grpSpPr>
              <a:xfrm>
                <a:off x="0" y="171458"/>
                <a:ext cx="669902" cy="151689"/>
                <a:chOff x="0" y="0"/>
                <a:chExt cx="669900" cy="151688"/>
              </a:xfrm>
            </p:grpSpPr>
            <p:sp>
              <p:nvSpPr>
                <p:cNvPr id="616"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617"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621" name="Google Shape;65;p13"/>
              <p:cNvGrpSpPr/>
              <p:nvPr/>
            </p:nvGrpSpPr>
            <p:grpSpPr>
              <a:xfrm>
                <a:off x="700541" y="171458"/>
                <a:ext cx="669902" cy="151689"/>
                <a:chOff x="0" y="0"/>
                <a:chExt cx="669900" cy="151688"/>
              </a:xfrm>
            </p:grpSpPr>
            <p:sp>
              <p:nvSpPr>
                <p:cNvPr id="619"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620"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623"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624"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626" name="Google Shape;132;p29"/>
          <p:cNvSpPr>
            <a:spLocks noGrp="1"/>
          </p:cNvSpPr>
          <p:nvPr>
            <p:ph type="pic" idx="21"/>
          </p:nvPr>
        </p:nvSpPr>
        <p:spPr>
          <a:xfrm>
            <a:off x="0" y="0"/>
            <a:ext cx="4572002" cy="5143500"/>
          </a:xfrm>
          <a:prstGeom prst="rect">
            <a:avLst/>
          </a:prstGeom>
        </p:spPr>
        <p:txBody>
          <a:bodyPr lIns="91439" tIns="45719" rIns="91439" bIns="45719">
            <a:noAutofit/>
          </a:bodyPr>
          <a:lstStyle/>
          <a:p>
            <a:endParaRPr/>
          </a:p>
        </p:txBody>
      </p:sp>
      <p:sp>
        <p:nvSpPr>
          <p:cNvPr id="627" name="Body Level One…"/>
          <p:cNvSpPr txBox="1">
            <a:spLocks noGrp="1"/>
          </p:cNvSpPr>
          <p:nvPr>
            <p:ph type="body" idx="1"/>
          </p:nvPr>
        </p:nvSpPr>
        <p:spPr>
          <a:xfrm>
            <a:off x="4572001" y="0"/>
            <a:ext cx="4572001" cy="5143500"/>
          </a:xfrm>
          <a:prstGeom prst="rect">
            <a:avLst/>
          </a:prstGeom>
          <a:solidFill>
            <a:srgbClr val="48595D"/>
          </a:solidFill>
        </p:spPr>
        <p:txBody>
          <a:bodyPr lIns="34275" tIns="34275" rIns="34275" bIns="34275" anchor="b"/>
          <a:lstStyle>
            <a:lvl1pPr marL="228600" indent="0" algn="r">
              <a:lnSpc>
                <a:spcPct val="90000"/>
              </a:lnSpc>
              <a:spcBef>
                <a:spcPts val="800"/>
              </a:spcBef>
              <a:buClrTx/>
              <a:buSzTx/>
              <a:buFontTx/>
              <a:buNone/>
              <a:defRPr sz="2100">
                <a:solidFill>
                  <a:srgbClr val="000000"/>
                </a:solidFill>
              </a:defRPr>
            </a:lvl1pPr>
            <a:lvl2pPr marL="967316" indent="-370416" algn="r">
              <a:lnSpc>
                <a:spcPct val="90000"/>
              </a:lnSpc>
              <a:spcBef>
                <a:spcPts val="800"/>
              </a:spcBef>
              <a:buClrTx/>
              <a:buSzPts val="2100"/>
              <a:buFontTx/>
              <a:buChar char="•"/>
              <a:defRPr sz="2100">
                <a:solidFill>
                  <a:srgbClr val="000000"/>
                </a:solidFill>
              </a:defRPr>
            </a:lvl2pPr>
            <a:lvl3pPr marL="1498600" indent="-444500" algn="r">
              <a:lnSpc>
                <a:spcPct val="90000"/>
              </a:lnSpc>
              <a:spcBef>
                <a:spcPts val="800"/>
              </a:spcBef>
              <a:buClrTx/>
              <a:buSzPts val="2100"/>
              <a:buFontTx/>
              <a:buChar char="•"/>
              <a:defRPr sz="2100">
                <a:solidFill>
                  <a:srgbClr val="000000"/>
                </a:solidFill>
              </a:defRPr>
            </a:lvl3pPr>
            <a:lvl4pPr marL="1987550" indent="-476250" algn="r">
              <a:lnSpc>
                <a:spcPct val="90000"/>
              </a:lnSpc>
              <a:spcBef>
                <a:spcPts val="800"/>
              </a:spcBef>
              <a:buClrTx/>
              <a:buSzPts val="2100"/>
              <a:buFontTx/>
              <a:buChar char="•"/>
              <a:defRPr sz="2100">
                <a:solidFill>
                  <a:srgbClr val="000000"/>
                </a:solidFill>
              </a:defRPr>
            </a:lvl4pPr>
            <a:lvl5pPr marL="2444750" indent="-476250" algn="r">
              <a:lnSpc>
                <a:spcPct val="90000"/>
              </a:lnSpc>
              <a:spcBef>
                <a:spcPts val="800"/>
              </a:spcBef>
              <a:buClrTx/>
              <a:buSzPts val="2100"/>
              <a:buFontTx/>
              <a:buChar char="•"/>
              <a:defRPr sz="2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28" name="Google Shape;134;p29"/>
          <p:cNvSpPr txBox="1">
            <a:spLocks noGrp="1"/>
          </p:cNvSpPr>
          <p:nvPr>
            <p:ph type="body" sz="quarter" idx="22"/>
          </p:nvPr>
        </p:nvSpPr>
        <p:spPr>
          <a:xfrm>
            <a:off x="5159828" y="1606153"/>
            <a:ext cx="3733801" cy="851298"/>
          </a:xfrm>
          <a:prstGeom prst="rect">
            <a:avLst/>
          </a:prstGeom>
          <a:ln w="25400">
            <a:solidFill>
              <a:srgbClr val="EFF4FC"/>
            </a:solidFill>
            <a:round/>
          </a:ln>
        </p:spPr>
        <p:txBody>
          <a:bodyPr lIns="34275" tIns="34275" rIns="34275" bIns="34275" anchor="b"/>
          <a:lstStyle/>
          <a:p>
            <a:pPr marL="228600" indent="0">
              <a:lnSpc>
                <a:spcPct val="90000"/>
              </a:lnSpc>
              <a:spcBef>
                <a:spcPts val="800"/>
              </a:spcBef>
              <a:buClrTx/>
              <a:buSzTx/>
              <a:buFontTx/>
              <a:buNone/>
              <a:defRPr sz="3300" b="1">
                <a:solidFill>
                  <a:srgbClr val="FFFFFF"/>
                </a:solidFill>
              </a:defRPr>
            </a:pPr>
            <a:endParaRPr/>
          </a:p>
        </p:txBody>
      </p:sp>
      <p:sp>
        <p:nvSpPr>
          <p:cNvPr id="629"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grpSp>
        <p:nvGrpSpPr>
          <p:cNvPr id="663" name="Google Shape;56;p13"/>
          <p:cNvGrpSpPr/>
          <p:nvPr/>
        </p:nvGrpSpPr>
        <p:grpSpPr>
          <a:xfrm>
            <a:off x="4774537" y="5238686"/>
            <a:ext cx="3740814" cy="338618"/>
            <a:chOff x="0" y="0"/>
            <a:chExt cx="3740812" cy="338616"/>
          </a:xfrm>
        </p:grpSpPr>
        <p:grpSp>
          <p:nvGrpSpPr>
            <p:cNvPr id="660" name="Google Shape;57;p13"/>
            <p:cNvGrpSpPr/>
            <p:nvPr/>
          </p:nvGrpSpPr>
          <p:grpSpPr>
            <a:xfrm>
              <a:off x="969287" y="-1"/>
              <a:ext cx="2771526" cy="323148"/>
              <a:chOff x="0" y="0"/>
              <a:chExt cx="2771525" cy="323146"/>
            </a:xfrm>
          </p:grpSpPr>
          <p:grpSp>
            <p:nvGrpSpPr>
              <p:cNvPr id="638" name="Google Shape;58;p13"/>
              <p:cNvGrpSpPr/>
              <p:nvPr/>
            </p:nvGrpSpPr>
            <p:grpSpPr>
              <a:xfrm>
                <a:off x="0" y="0"/>
                <a:ext cx="669902" cy="151689"/>
                <a:chOff x="0" y="0"/>
                <a:chExt cx="669900" cy="151688"/>
              </a:xfrm>
            </p:grpSpPr>
            <p:sp>
              <p:nvSpPr>
                <p:cNvPr id="636"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637"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641" name="Google Shape;59;p13"/>
              <p:cNvGrpSpPr/>
              <p:nvPr/>
            </p:nvGrpSpPr>
            <p:grpSpPr>
              <a:xfrm>
                <a:off x="700541" y="0"/>
                <a:ext cx="669902" cy="151689"/>
                <a:chOff x="0" y="0"/>
                <a:chExt cx="669900" cy="151688"/>
              </a:xfrm>
            </p:grpSpPr>
            <p:sp>
              <p:nvSpPr>
                <p:cNvPr id="639"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640"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644" name="Google Shape;60;p13"/>
              <p:cNvGrpSpPr/>
              <p:nvPr/>
            </p:nvGrpSpPr>
            <p:grpSpPr>
              <a:xfrm>
                <a:off x="1401082" y="0"/>
                <a:ext cx="669902" cy="151689"/>
                <a:chOff x="0" y="0"/>
                <a:chExt cx="669900" cy="151688"/>
              </a:xfrm>
            </p:grpSpPr>
            <p:sp>
              <p:nvSpPr>
                <p:cNvPr id="642"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643"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647" name="Google Shape;61;p13"/>
              <p:cNvGrpSpPr/>
              <p:nvPr/>
            </p:nvGrpSpPr>
            <p:grpSpPr>
              <a:xfrm>
                <a:off x="1401082" y="171458"/>
                <a:ext cx="669902" cy="151689"/>
                <a:chOff x="0" y="0"/>
                <a:chExt cx="669900" cy="151688"/>
              </a:xfrm>
            </p:grpSpPr>
            <p:sp>
              <p:nvSpPr>
                <p:cNvPr id="645"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646"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650" name="Google Shape;62;p13"/>
              <p:cNvGrpSpPr/>
              <p:nvPr/>
            </p:nvGrpSpPr>
            <p:grpSpPr>
              <a:xfrm>
                <a:off x="2101624" y="171458"/>
                <a:ext cx="669902" cy="151689"/>
                <a:chOff x="0" y="0"/>
                <a:chExt cx="669900" cy="151688"/>
              </a:xfrm>
            </p:grpSpPr>
            <p:sp>
              <p:nvSpPr>
                <p:cNvPr id="648"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649"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653" name="Google Shape;63;p13"/>
              <p:cNvGrpSpPr/>
              <p:nvPr/>
            </p:nvGrpSpPr>
            <p:grpSpPr>
              <a:xfrm>
                <a:off x="2101624" y="0"/>
                <a:ext cx="669902" cy="151689"/>
                <a:chOff x="0" y="0"/>
                <a:chExt cx="669900" cy="151688"/>
              </a:xfrm>
            </p:grpSpPr>
            <p:sp>
              <p:nvSpPr>
                <p:cNvPr id="651"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652"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656" name="Google Shape;64;p13"/>
              <p:cNvGrpSpPr/>
              <p:nvPr/>
            </p:nvGrpSpPr>
            <p:grpSpPr>
              <a:xfrm>
                <a:off x="0" y="171458"/>
                <a:ext cx="669902" cy="151689"/>
                <a:chOff x="0" y="0"/>
                <a:chExt cx="669900" cy="151688"/>
              </a:xfrm>
            </p:grpSpPr>
            <p:sp>
              <p:nvSpPr>
                <p:cNvPr id="654"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655"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659" name="Google Shape;65;p13"/>
              <p:cNvGrpSpPr/>
              <p:nvPr/>
            </p:nvGrpSpPr>
            <p:grpSpPr>
              <a:xfrm>
                <a:off x="700541" y="171458"/>
                <a:ext cx="669902" cy="151689"/>
                <a:chOff x="0" y="0"/>
                <a:chExt cx="669900" cy="151688"/>
              </a:xfrm>
            </p:grpSpPr>
            <p:sp>
              <p:nvSpPr>
                <p:cNvPr id="657"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658"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661"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662"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664" name="Google Shape;138;p30"/>
          <p:cNvSpPr>
            <a:spLocks noGrp="1"/>
          </p:cNvSpPr>
          <p:nvPr>
            <p:ph type="pic" idx="21"/>
          </p:nvPr>
        </p:nvSpPr>
        <p:spPr>
          <a:xfrm>
            <a:off x="0" y="0"/>
            <a:ext cx="4572002" cy="5143500"/>
          </a:xfrm>
          <a:prstGeom prst="rect">
            <a:avLst/>
          </a:prstGeom>
        </p:spPr>
        <p:txBody>
          <a:bodyPr lIns="91439" tIns="45719" rIns="91439" bIns="45719">
            <a:noAutofit/>
          </a:bodyPr>
          <a:lstStyle/>
          <a:p>
            <a:endParaRPr/>
          </a:p>
        </p:txBody>
      </p:sp>
      <p:sp>
        <p:nvSpPr>
          <p:cNvPr id="665" name="Body Level One…"/>
          <p:cNvSpPr txBox="1">
            <a:spLocks noGrp="1"/>
          </p:cNvSpPr>
          <p:nvPr>
            <p:ph type="body" idx="1"/>
          </p:nvPr>
        </p:nvSpPr>
        <p:spPr>
          <a:xfrm>
            <a:off x="4572001" y="0"/>
            <a:ext cx="4572001" cy="5143500"/>
          </a:xfrm>
          <a:prstGeom prst="rect">
            <a:avLst/>
          </a:prstGeom>
          <a:solidFill>
            <a:srgbClr val="00B4E6"/>
          </a:solidFill>
        </p:spPr>
        <p:txBody>
          <a:bodyPr lIns="34275" tIns="34275" rIns="34275" bIns="34275" anchor="b"/>
          <a:lstStyle>
            <a:lvl1pPr marL="228600" indent="0" algn="r">
              <a:lnSpc>
                <a:spcPct val="90000"/>
              </a:lnSpc>
              <a:spcBef>
                <a:spcPts val="800"/>
              </a:spcBef>
              <a:buClrTx/>
              <a:buSzTx/>
              <a:buFontTx/>
              <a:buNone/>
              <a:defRPr sz="2100">
                <a:solidFill>
                  <a:srgbClr val="000000"/>
                </a:solidFill>
              </a:defRPr>
            </a:lvl1pPr>
            <a:lvl2pPr marL="967316" indent="-370416" algn="r">
              <a:lnSpc>
                <a:spcPct val="90000"/>
              </a:lnSpc>
              <a:spcBef>
                <a:spcPts val="800"/>
              </a:spcBef>
              <a:buClrTx/>
              <a:buSzPts val="2100"/>
              <a:buFontTx/>
              <a:buChar char="•"/>
              <a:defRPr sz="2100">
                <a:solidFill>
                  <a:srgbClr val="000000"/>
                </a:solidFill>
              </a:defRPr>
            </a:lvl2pPr>
            <a:lvl3pPr marL="1498600" indent="-444500" algn="r">
              <a:lnSpc>
                <a:spcPct val="90000"/>
              </a:lnSpc>
              <a:spcBef>
                <a:spcPts val="800"/>
              </a:spcBef>
              <a:buClrTx/>
              <a:buSzPts val="2100"/>
              <a:buFontTx/>
              <a:buChar char="•"/>
              <a:defRPr sz="2100">
                <a:solidFill>
                  <a:srgbClr val="000000"/>
                </a:solidFill>
              </a:defRPr>
            </a:lvl3pPr>
            <a:lvl4pPr marL="1987550" indent="-476250" algn="r">
              <a:lnSpc>
                <a:spcPct val="90000"/>
              </a:lnSpc>
              <a:spcBef>
                <a:spcPts val="800"/>
              </a:spcBef>
              <a:buClrTx/>
              <a:buSzPts val="2100"/>
              <a:buFontTx/>
              <a:buChar char="•"/>
              <a:defRPr sz="2100">
                <a:solidFill>
                  <a:srgbClr val="000000"/>
                </a:solidFill>
              </a:defRPr>
            </a:lvl4pPr>
            <a:lvl5pPr marL="2444750" indent="-476250" algn="r">
              <a:lnSpc>
                <a:spcPct val="90000"/>
              </a:lnSpc>
              <a:spcBef>
                <a:spcPts val="800"/>
              </a:spcBef>
              <a:buClrTx/>
              <a:buSzPts val="2100"/>
              <a:buFontTx/>
              <a:buChar char="•"/>
              <a:defRPr sz="2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66" name="Google Shape;140;p30"/>
          <p:cNvSpPr txBox="1">
            <a:spLocks noGrp="1"/>
          </p:cNvSpPr>
          <p:nvPr>
            <p:ph type="body" sz="quarter" idx="22"/>
          </p:nvPr>
        </p:nvSpPr>
        <p:spPr>
          <a:xfrm>
            <a:off x="5159828" y="1606153"/>
            <a:ext cx="3733801" cy="851298"/>
          </a:xfrm>
          <a:prstGeom prst="rect">
            <a:avLst/>
          </a:prstGeom>
          <a:ln w="25400">
            <a:solidFill>
              <a:srgbClr val="EFF4FC"/>
            </a:solidFill>
            <a:round/>
          </a:ln>
        </p:spPr>
        <p:txBody>
          <a:bodyPr lIns="34275" tIns="34275" rIns="34275" bIns="34275" anchor="b"/>
          <a:lstStyle/>
          <a:p>
            <a:pPr marL="228600" indent="0">
              <a:lnSpc>
                <a:spcPct val="90000"/>
              </a:lnSpc>
              <a:spcBef>
                <a:spcPts val="800"/>
              </a:spcBef>
              <a:buClrTx/>
              <a:buSzTx/>
              <a:buFontTx/>
              <a:buNone/>
              <a:defRPr sz="3300" b="1">
                <a:solidFill>
                  <a:srgbClr val="FFFFFF"/>
                </a:solidFill>
              </a:defRPr>
            </a:pPr>
            <a:endParaRPr/>
          </a:p>
        </p:txBody>
      </p:sp>
      <p:sp>
        <p:nvSpPr>
          <p:cNvPr id="667"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grpSp>
        <p:nvGrpSpPr>
          <p:cNvPr id="701" name="Google Shape;56;p13"/>
          <p:cNvGrpSpPr/>
          <p:nvPr/>
        </p:nvGrpSpPr>
        <p:grpSpPr>
          <a:xfrm>
            <a:off x="4774537" y="5238686"/>
            <a:ext cx="3740814" cy="338618"/>
            <a:chOff x="0" y="0"/>
            <a:chExt cx="3740812" cy="338616"/>
          </a:xfrm>
        </p:grpSpPr>
        <p:grpSp>
          <p:nvGrpSpPr>
            <p:cNvPr id="698" name="Google Shape;57;p13"/>
            <p:cNvGrpSpPr/>
            <p:nvPr/>
          </p:nvGrpSpPr>
          <p:grpSpPr>
            <a:xfrm>
              <a:off x="969287" y="-1"/>
              <a:ext cx="2771526" cy="323148"/>
              <a:chOff x="0" y="0"/>
              <a:chExt cx="2771525" cy="323146"/>
            </a:xfrm>
          </p:grpSpPr>
          <p:grpSp>
            <p:nvGrpSpPr>
              <p:cNvPr id="676" name="Google Shape;58;p13"/>
              <p:cNvGrpSpPr/>
              <p:nvPr/>
            </p:nvGrpSpPr>
            <p:grpSpPr>
              <a:xfrm>
                <a:off x="0" y="0"/>
                <a:ext cx="669902" cy="151689"/>
                <a:chOff x="0" y="0"/>
                <a:chExt cx="669900" cy="151688"/>
              </a:xfrm>
            </p:grpSpPr>
            <p:sp>
              <p:nvSpPr>
                <p:cNvPr id="674"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675"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679" name="Google Shape;59;p13"/>
              <p:cNvGrpSpPr/>
              <p:nvPr/>
            </p:nvGrpSpPr>
            <p:grpSpPr>
              <a:xfrm>
                <a:off x="700541" y="0"/>
                <a:ext cx="669902" cy="151689"/>
                <a:chOff x="0" y="0"/>
                <a:chExt cx="669900" cy="151688"/>
              </a:xfrm>
            </p:grpSpPr>
            <p:sp>
              <p:nvSpPr>
                <p:cNvPr id="677"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678"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682" name="Google Shape;60;p13"/>
              <p:cNvGrpSpPr/>
              <p:nvPr/>
            </p:nvGrpSpPr>
            <p:grpSpPr>
              <a:xfrm>
                <a:off x="1401082" y="0"/>
                <a:ext cx="669902" cy="151689"/>
                <a:chOff x="0" y="0"/>
                <a:chExt cx="669900" cy="151688"/>
              </a:xfrm>
            </p:grpSpPr>
            <p:sp>
              <p:nvSpPr>
                <p:cNvPr id="680"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681"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685" name="Google Shape;61;p13"/>
              <p:cNvGrpSpPr/>
              <p:nvPr/>
            </p:nvGrpSpPr>
            <p:grpSpPr>
              <a:xfrm>
                <a:off x="1401082" y="171458"/>
                <a:ext cx="669902" cy="151689"/>
                <a:chOff x="0" y="0"/>
                <a:chExt cx="669900" cy="151688"/>
              </a:xfrm>
            </p:grpSpPr>
            <p:sp>
              <p:nvSpPr>
                <p:cNvPr id="683"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684"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688" name="Google Shape;62;p13"/>
              <p:cNvGrpSpPr/>
              <p:nvPr/>
            </p:nvGrpSpPr>
            <p:grpSpPr>
              <a:xfrm>
                <a:off x="2101624" y="171458"/>
                <a:ext cx="669902" cy="151689"/>
                <a:chOff x="0" y="0"/>
                <a:chExt cx="669900" cy="151688"/>
              </a:xfrm>
            </p:grpSpPr>
            <p:sp>
              <p:nvSpPr>
                <p:cNvPr id="686"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687"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691" name="Google Shape;63;p13"/>
              <p:cNvGrpSpPr/>
              <p:nvPr/>
            </p:nvGrpSpPr>
            <p:grpSpPr>
              <a:xfrm>
                <a:off x="2101624" y="0"/>
                <a:ext cx="669902" cy="151689"/>
                <a:chOff x="0" y="0"/>
                <a:chExt cx="669900" cy="151688"/>
              </a:xfrm>
            </p:grpSpPr>
            <p:sp>
              <p:nvSpPr>
                <p:cNvPr id="689"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690"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694" name="Google Shape;64;p13"/>
              <p:cNvGrpSpPr/>
              <p:nvPr/>
            </p:nvGrpSpPr>
            <p:grpSpPr>
              <a:xfrm>
                <a:off x="0" y="171458"/>
                <a:ext cx="669902" cy="151689"/>
                <a:chOff x="0" y="0"/>
                <a:chExt cx="669900" cy="151688"/>
              </a:xfrm>
            </p:grpSpPr>
            <p:sp>
              <p:nvSpPr>
                <p:cNvPr id="692"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693"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697" name="Google Shape;65;p13"/>
              <p:cNvGrpSpPr/>
              <p:nvPr/>
            </p:nvGrpSpPr>
            <p:grpSpPr>
              <a:xfrm>
                <a:off x="700541" y="171458"/>
                <a:ext cx="669902" cy="151689"/>
                <a:chOff x="0" y="0"/>
                <a:chExt cx="669900" cy="151688"/>
              </a:xfrm>
            </p:grpSpPr>
            <p:sp>
              <p:nvSpPr>
                <p:cNvPr id="695"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696"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699"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700"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702" name="Google Shape;144;p31"/>
          <p:cNvSpPr/>
          <p:nvPr/>
        </p:nvSpPr>
        <p:spPr>
          <a:xfrm>
            <a:off x="0" y="1155031"/>
            <a:ext cx="9144000" cy="39884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19224"/>
                </a:lnTo>
                <a:close/>
              </a:path>
            </a:pathLst>
          </a:custGeom>
          <a:solidFill>
            <a:srgbClr val="48595D"/>
          </a:solidFill>
          <a:ln w="12700">
            <a:miter lim="400000"/>
          </a:ln>
        </p:spPr>
        <p:txBody>
          <a:bodyPr lIns="45719" rIns="45719" anchor="ctr"/>
          <a:lstStyle/>
          <a:p>
            <a:pPr algn="ctr">
              <a:defRPr>
                <a:solidFill>
                  <a:srgbClr val="FFFFFF"/>
                </a:solidFill>
              </a:defRPr>
            </a:pPr>
            <a:endParaRPr/>
          </a:p>
        </p:txBody>
      </p:sp>
      <p:sp>
        <p:nvSpPr>
          <p:cNvPr id="703" name="Body Level One…"/>
          <p:cNvSpPr txBox="1">
            <a:spLocks noGrp="1"/>
          </p:cNvSpPr>
          <p:nvPr>
            <p:ph type="body" idx="1"/>
          </p:nvPr>
        </p:nvSpPr>
        <p:spPr>
          <a:xfrm>
            <a:off x="285749" y="1606550"/>
            <a:ext cx="8629650" cy="3026173"/>
          </a:xfrm>
          <a:prstGeom prst="rect">
            <a:avLst/>
          </a:prstGeom>
        </p:spPr>
        <p:txBody>
          <a:bodyPr lIns="34275" tIns="34275" rIns="34275" bIns="34275"/>
          <a:lstStyle>
            <a:lvl1pPr>
              <a:lnSpc>
                <a:spcPct val="90000"/>
              </a:lnSpc>
              <a:spcBef>
                <a:spcPts val="800"/>
              </a:spcBef>
              <a:buClr>
                <a:srgbClr val="FFFFFF"/>
              </a:buClr>
              <a:buChar char="•"/>
              <a:defRPr>
                <a:solidFill>
                  <a:srgbClr val="FFFFFF"/>
                </a:solidFill>
              </a:defRPr>
            </a:lvl1pPr>
            <a:lvl2pPr marL="979169" indent="-388619">
              <a:lnSpc>
                <a:spcPct val="90000"/>
              </a:lnSpc>
              <a:spcBef>
                <a:spcPts val="800"/>
              </a:spcBef>
              <a:buClr>
                <a:srgbClr val="FFFFFF"/>
              </a:buClr>
              <a:buChar char="•"/>
              <a:defRPr>
                <a:solidFill>
                  <a:srgbClr val="FFFFFF"/>
                </a:solidFill>
              </a:defRPr>
            </a:lvl2pPr>
            <a:lvl3pPr>
              <a:lnSpc>
                <a:spcPct val="90000"/>
              </a:lnSpc>
              <a:spcBef>
                <a:spcPts val="800"/>
              </a:spcBef>
              <a:buClr>
                <a:srgbClr val="FFFFFF"/>
              </a:buClr>
              <a:buChar char="•"/>
              <a:defRPr>
                <a:solidFill>
                  <a:srgbClr val="FFFFFF"/>
                </a:solidFill>
              </a:defRPr>
            </a:lvl3pPr>
            <a:lvl4pPr marL="1981200" indent="-457200">
              <a:lnSpc>
                <a:spcPct val="90000"/>
              </a:lnSpc>
              <a:spcBef>
                <a:spcPts val="800"/>
              </a:spcBef>
              <a:buClr>
                <a:srgbClr val="FFFFFF"/>
              </a:buClr>
              <a:buChar char="•"/>
              <a:defRPr>
                <a:solidFill>
                  <a:srgbClr val="FFFFFF"/>
                </a:solidFill>
              </a:defRPr>
            </a:lvl4pPr>
            <a:lvl5pPr marL="2438400" indent="-457200">
              <a:lnSpc>
                <a:spcPct val="90000"/>
              </a:lnSpc>
              <a:spcBef>
                <a:spcPts val="800"/>
              </a:spcBef>
              <a:buClr>
                <a:srgbClr val="FFFFFF"/>
              </a:buCl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04"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a:solidFill>
                  <a:srgbClr val="48595D"/>
                </a:solidFill>
              </a:defRPr>
            </a:lvl1pPr>
          </a:lstStyle>
          <a:p>
            <a:r>
              <a:t>Title Text</a:t>
            </a:r>
          </a:p>
        </p:txBody>
      </p:sp>
      <p:sp>
        <p:nvSpPr>
          <p:cNvPr id="705"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grpSp>
        <p:nvGrpSpPr>
          <p:cNvPr id="739" name="Google Shape;56;p13"/>
          <p:cNvGrpSpPr/>
          <p:nvPr/>
        </p:nvGrpSpPr>
        <p:grpSpPr>
          <a:xfrm>
            <a:off x="4774537" y="5238686"/>
            <a:ext cx="3740814" cy="338618"/>
            <a:chOff x="0" y="0"/>
            <a:chExt cx="3740812" cy="338616"/>
          </a:xfrm>
        </p:grpSpPr>
        <p:grpSp>
          <p:nvGrpSpPr>
            <p:cNvPr id="736" name="Google Shape;57;p13"/>
            <p:cNvGrpSpPr/>
            <p:nvPr/>
          </p:nvGrpSpPr>
          <p:grpSpPr>
            <a:xfrm>
              <a:off x="969287" y="-1"/>
              <a:ext cx="2771526" cy="323148"/>
              <a:chOff x="0" y="0"/>
              <a:chExt cx="2771525" cy="323146"/>
            </a:xfrm>
          </p:grpSpPr>
          <p:grpSp>
            <p:nvGrpSpPr>
              <p:cNvPr id="714" name="Google Shape;58;p13"/>
              <p:cNvGrpSpPr/>
              <p:nvPr/>
            </p:nvGrpSpPr>
            <p:grpSpPr>
              <a:xfrm>
                <a:off x="0" y="0"/>
                <a:ext cx="669902" cy="151689"/>
                <a:chOff x="0" y="0"/>
                <a:chExt cx="669900" cy="151688"/>
              </a:xfrm>
            </p:grpSpPr>
            <p:sp>
              <p:nvSpPr>
                <p:cNvPr id="712"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713"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717" name="Google Shape;59;p13"/>
              <p:cNvGrpSpPr/>
              <p:nvPr/>
            </p:nvGrpSpPr>
            <p:grpSpPr>
              <a:xfrm>
                <a:off x="700541" y="0"/>
                <a:ext cx="669902" cy="151689"/>
                <a:chOff x="0" y="0"/>
                <a:chExt cx="669900" cy="151688"/>
              </a:xfrm>
            </p:grpSpPr>
            <p:sp>
              <p:nvSpPr>
                <p:cNvPr id="715"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716"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720" name="Google Shape;60;p13"/>
              <p:cNvGrpSpPr/>
              <p:nvPr/>
            </p:nvGrpSpPr>
            <p:grpSpPr>
              <a:xfrm>
                <a:off x="1401082" y="0"/>
                <a:ext cx="669902" cy="151689"/>
                <a:chOff x="0" y="0"/>
                <a:chExt cx="669900" cy="151688"/>
              </a:xfrm>
            </p:grpSpPr>
            <p:sp>
              <p:nvSpPr>
                <p:cNvPr id="718"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719"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723" name="Google Shape;61;p13"/>
              <p:cNvGrpSpPr/>
              <p:nvPr/>
            </p:nvGrpSpPr>
            <p:grpSpPr>
              <a:xfrm>
                <a:off x="1401082" y="171458"/>
                <a:ext cx="669902" cy="151689"/>
                <a:chOff x="0" y="0"/>
                <a:chExt cx="669900" cy="151688"/>
              </a:xfrm>
            </p:grpSpPr>
            <p:sp>
              <p:nvSpPr>
                <p:cNvPr id="721"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722"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726" name="Google Shape;62;p13"/>
              <p:cNvGrpSpPr/>
              <p:nvPr/>
            </p:nvGrpSpPr>
            <p:grpSpPr>
              <a:xfrm>
                <a:off x="2101624" y="171458"/>
                <a:ext cx="669902" cy="151689"/>
                <a:chOff x="0" y="0"/>
                <a:chExt cx="669900" cy="151688"/>
              </a:xfrm>
            </p:grpSpPr>
            <p:sp>
              <p:nvSpPr>
                <p:cNvPr id="724"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725"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729" name="Google Shape;63;p13"/>
              <p:cNvGrpSpPr/>
              <p:nvPr/>
            </p:nvGrpSpPr>
            <p:grpSpPr>
              <a:xfrm>
                <a:off x="2101624" y="0"/>
                <a:ext cx="669902" cy="151689"/>
                <a:chOff x="0" y="0"/>
                <a:chExt cx="669900" cy="151688"/>
              </a:xfrm>
            </p:grpSpPr>
            <p:sp>
              <p:nvSpPr>
                <p:cNvPr id="727"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728"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732" name="Google Shape;64;p13"/>
              <p:cNvGrpSpPr/>
              <p:nvPr/>
            </p:nvGrpSpPr>
            <p:grpSpPr>
              <a:xfrm>
                <a:off x="0" y="171458"/>
                <a:ext cx="669902" cy="151689"/>
                <a:chOff x="0" y="0"/>
                <a:chExt cx="669900" cy="151688"/>
              </a:xfrm>
            </p:grpSpPr>
            <p:sp>
              <p:nvSpPr>
                <p:cNvPr id="730"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731"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735" name="Google Shape;65;p13"/>
              <p:cNvGrpSpPr/>
              <p:nvPr/>
            </p:nvGrpSpPr>
            <p:grpSpPr>
              <a:xfrm>
                <a:off x="700541" y="171458"/>
                <a:ext cx="669902" cy="151689"/>
                <a:chOff x="0" y="0"/>
                <a:chExt cx="669900" cy="151688"/>
              </a:xfrm>
            </p:grpSpPr>
            <p:sp>
              <p:nvSpPr>
                <p:cNvPr id="733"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734"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737"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738"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740" name="Google Shape;149;p32"/>
          <p:cNvSpPr/>
          <p:nvPr/>
        </p:nvSpPr>
        <p:spPr>
          <a:xfrm>
            <a:off x="0" y="0"/>
            <a:ext cx="9144000" cy="5143500"/>
          </a:xfrm>
          <a:prstGeom prst="rect">
            <a:avLst/>
          </a:prstGeom>
          <a:solidFill>
            <a:srgbClr val="48595D"/>
          </a:solidFill>
          <a:ln w="12700">
            <a:miter lim="400000"/>
          </a:ln>
        </p:spPr>
        <p:txBody>
          <a:bodyPr lIns="45719" rIns="45719" anchor="ctr"/>
          <a:lstStyle/>
          <a:p>
            <a:pPr algn="ctr">
              <a:defRPr>
                <a:solidFill>
                  <a:srgbClr val="FFFFFF"/>
                </a:solidFill>
              </a:defRPr>
            </a:pPr>
            <a:endParaRPr/>
          </a:p>
        </p:txBody>
      </p:sp>
      <p:sp>
        <p:nvSpPr>
          <p:cNvPr id="741" name="Body Level One…"/>
          <p:cNvSpPr txBox="1">
            <a:spLocks noGrp="1"/>
          </p:cNvSpPr>
          <p:nvPr>
            <p:ph type="body" idx="1"/>
          </p:nvPr>
        </p:nvSpPr>
        <p:spPr>
          <a:xfrm>
            <a:off x="285749" y="1606550"/>
            <a:ext cx="8629650" cy="3026173"/>
          </a:xfrm>
          <a:prstGeom prst="rect">
            <a:avLst/>
          </a:prstGeom>
        </p:spPr>
        <p:txBody>
          <a:bodyPr lIns="34275" tIns="34275" rIns="34275" bIns="34275"/>
          <a:lstStyle>
            <a:lvl1pPr>
              <a:lnSpc>
                <a:spcPct val="90000"/>
              </a:lnSpc>
              <a:spcBef>
                <a:spcPts val="800"/>
              </a:spcBef>
              <a:buClr>
                <a:srgbClr val="FFFFFF"/>
              </a:buClr>
              <a:buChar char="•"/>
              <a:defRPr>
                <a:solidFill>
                  <a:srgbClr val="FFFFFF"/>
                </a:solidFill>
              </a:defRPr>
            </a:lvl1pPr>
            <a:lvl2pPr marL="979169" indent="-388619">
              <a:lnSpc>
                <a:spcPct val="90000"/>
              </a:lnSpc>
              <a:spcBef>
                <a:spcPts val="800"/>
              </a:spcBef>
              <a:buClr>
                <a:srgbClr val="FFFFFF"/>
              </a:buClr>
              <a:buChar char="•"/>
              <a:defRPr>
                <a:solidFill>
                  <a:srgbClr val="FFFFFF"/>
                </a:solidFill>
              </a:defRPr>
            </a:lvl2pPr>
            <a:lvl3pPr>
              <a:lnSpc>
                <a:spcPct val="90000"/>
              </a:lnSpc>
              <a:spcBef>
                <a:spcPts val="800"/>
              </a:spcBef>
              <a:buClr>
                <a:srgbClr val="FFFFFF"/>
              </a:buClr>
              <a:buChar char="•"/>
              <a:defRPr>
                <a:solidFill>
                  <a:srgbClr val="FFFFFF"/>
                </a:solidFill>
              </a:defRPr>
            </a:lvl3pPr>
            <a:lvl4pPr marL="1981200" indent="-457200">
              <a:lnSpc>
                <a:spcPct val="90000"/>
              </a:lnSpc>
              <a:spcBef>
                <a:spcPts val="800"/>
              </a:spcBef>
              <a:buClr>
                <a:srgbClr val="FFFFFF"/>
              </a:buClr>
              <a:buChar char="•"/>
              <a:defRPr>
                <a:solidFill>
                  <a:srgbClr val="FFFFFF"/>
                </a:solidFill>
              </a:defRPr>
            </a:lvl4pPr>
            <a:lvl5pPr marL="2438400" indent="-457200">
              <a:lnSpc>
                <a:spcPct val="90000"/>
              </a:lnSpc>
              <a:spcBef>
                <a:spcPts val="800"/>
              </a:spcBef>
              <a:buClr>
                <a:srgbClr val="FFFFFF"/>
              </a:buCl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42" name="Title Text"/>
          <p:cNvSpPr txBox="1">
            <a:spLocks noGrp="1"/>
          </p:cNvSpPr>
          <p:nvPr>
            <p:ph type="title"/>
          </p:nvPr>
        </p:nvSpPr>
        <p:spPr>
          <a:xfrm>
            <a:off x="0" y="1"/>
            <a:ext cx="9144000" cy="704849"/>
          </a:xfrm>
          <a:prstGeom prst="rect">
            <a:avLst/>
          </a:prstGeom>
        </p:spPr>
        <p:txBody>
          <a:bodyPr lIns="68574" tIns="68574" rIns="68574" bIns="68574"/>
          <a:lstStyle>
            <a:lvl1pPr>
              <a:lnSpc>
                <a:spcPct val="90000"/>
              </a:lnSpc>
              <a:defRPr sz="3300" b="1">
                <a:solidFill>
                  <a:srgbClr val="01B4E7"/>
                </a:solidFill>
              </a:defRPr>
            </a:lvl1pPr>
          </a:lstStyle>
          <a:p>
            <a:r>
              <a:t>Title Text</a:t>
            </a:r>
          </a:p>
        </p:txBody>
      </p:sp>
      <p:sp>
        <p:nvSpPr>
          <p:cNvPr id="743"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grpSp>
        <p:nvGrpSpPr>
          <p:cNvPr id="777" name="Google Shape;56;p13"/>
          <p:cNvGrpSpPr/>
          <p:nvPr/>
        </p:nvGrpSpPr>
        <p:grpSpPr>
          <a:xfrm>
            <a:off x="4774537" y="5238686"/>
            <a:ext cx="3740814" cy="338618"/>
            <a:chOff x="0" y="0"/>
            <a:chExt cx="3740812" cy="338616"/>
          </a:xfrm>
        </p:grpSpPr>
        <p:grpSp>
          <p:nvGrpSpPr>
            <p:cNvPr id="774" name="Google Shape;57;p13"/>
            <p:cNvGrpSpPr/>
            <p:nvPr/>
          </p:nvGrpSpPr>
          <p:grpSpPr>
            <a:xfrm>
              <a:off x="969287" y="-1"/>
              <a:ext cx="2771526" cy="323148"/>
              <a:chOff x="0" y="0"/>
              <a:chExt cx="2771525" cy="323146"/>
            </a:xfrm>
          </p:grpSpPr>
          <p:grpSp>
            <p:nvGrpSpPr>
              <p:cNvPr id="752" name="Google Shape;58;p13"/>
              <p:cNvGrpSpPr/>
              <p:nvPr/>
            </p:nvGrpSpPr>
            <p:grpSpPr>
              <a:xfrm>
                <a:off x="0" y="0"/>
                <a:ext cx="669902" cy="151689"/>
                <a:chOff x="0" y="0"/>
                <a:chExt cx="669900" cy="151688"/>
              </a:xfrm>
            </p:grpSpPr>
            <p:sp>
              <p:nvSpPr>
                <p:cNvPr id="750"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751"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755" name="Google Shape;59;p13"/>
              <p:cNvGrpSpPr/>
              <p:nvPr/>
            </p:nvGrpSpPr>
            <p:grpSpPr>
              <a:xfrm>
                <a:off x="700541" y="0"/>
                <a:ext cx="669902" cy="151689"/>
                <a:chOff x="0" y="0"/>
                <a:chExt cx="669900" cy="151688"/>
              </a:xfrm>
            </p:grpSpPr>
            <p:sp>
              <p:nvSpPr>
                <p:cNvPr id="753"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754"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758" name="Google Shape;60;p13"/>
              <p:cNvGrpSpPr/>
              <p:nvPr/>
            </p:nvGrpSpPr>
            <p:grpSpPr>
              <a:xfrm>
                <a:off x="1401082" y="0"/>
                <a:ext cx="669902" cy="151689"/>
                <a:chOff x="0" y="0"/>
                <a:chExt cx="669900" cy="151688"/>
              </a:xfrm>
            </p:grpSpPr>
            <p:sp>
              <p:nvSpPr>
                <p:cNvPr id="756"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757"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761" name="Google Shape;61;p13"/>
              <p:cNvGrpSpPr/>
              <p:nvPr/>
            </p:nvGrpSpPr>
            <p:grpSpPr>
              <a:xfrm>
                <a:off x="1401082" y="171458"/>
                <a:ext cx="669902" cy="151689"/>
                <a:chOff x="0" y="0"/>
                <a:chExt cx="669900" cy="151688"/>
              </a:xfrm>
            </p:grpSpPr>
            <p:sp>
              <p:nvSpPr>
                <p:cNvPr id="759"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760"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764" name="Google Shape;62;p13"/>
              <p:cNvGrpSpPr/>
              <p:nvPr/>
            </p:nvGrpSpPr>
            <p:grpSpPr>
              <a:xfrm>
                <a:off x="2101624" y="171458"/>
                <a:ext cx="669902" cy="151689"/>
                <a:chOff x="0" y="0"/>
                <a:chExt cx="669900" cy="151688"/>
              </a:xfrm>
            </p:grpSpPr>
            <p:sp>
              <p:nvSpPr>
                <p:cNvPr id="762"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763"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767" name="Google Shape;63;p13"/>
              <p:cNvGrpSpPr/>
              <p:nvPr/>
            </p:nvGrpSpPr>
            <p:grpSpPr>
              <a:xfrm>
                <a:off x="2101624" y="0"/>
                <a:ext cx="669902" cy="151689"/>
                <a:chOff x="0" y="0"/>
                <a:chExt cx="669900" cy="151688"/>
              </a:xfrm>
            </p:grpSpPr>
            <p:sp>
              <p:nvSpPr>
                <p:cNvPr id="765"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766"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770" name="Google Shape;64;p13"/>
              <p:cNvGrpSpPr/>
              <p:nvPr/>
            </p:nvGrpSpPr>
            <p:grpSpPr>
              <a:xfrm>
                <a:off x="0" y="171458"/>
                <a:ext cx="669902" cy="151689"/>
                <a:chOff x="0" y="0"/>
                <a:chExt cx="669900" cy="151688"/>
              </a:xfrm>
            </p:grpSpPr>
            <p:sp>
              <p:nvSpPr>
                <p:cNvPr id="768"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769"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773" name="Google Shape;65;p13"/>
              <p:cNvGrpSpPr/>
              <p:nvPr/>
            </p:nvGrpSpPr>
            <p:grpSpPr>
              <a:xfrm>
                <a:off x="700541" y="171458"/>
                <a:ext cx="669902" cy="151689"/>
                <a:chOff x="0" y="0"/>
                <a:chExt cx="669900" cy="151688"/>
              </a:xfrm>
            </p:grpSpPr>
            <p:sp>
              <p:nvSpPr>
                <p:cNvPr id="771"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772"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775"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776"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778" name="Google Shape;155;p33"/>
          <p:cNvSpPr>
            <a:spLocks noGrp="1"/>
          </p:cNvSpPr>
          <p:nvPr>
            <p:ph type="pic" sz="half" idx="21"/>
          </p:nvPr>
        </p:nvSpPr>
        <p:spPr>
          <a:xfrm>
            <a:off x="1" y="1"/>
            <a:ext cx="9144001" cy="1802502"/>
          </a:xfrm>
          <a:prstGeom prst="rect">
            <a:avLst/>
          </a:prstGeom>
        </p:spPr>
        <p:txBody>
          <a:bodyPr lIns="91439" tIns="45719" rIns="91439" bIns="45719">
            <a:noAutofit/>
          </a:bodyPr>
          <a:lstStyle/>
          <a:p>
            <a:endParaRPr/>
          </a:p>
        </p:txBody>
      </p:sp>
      <p:sp>
        <p:nvSpPr>
          <p:cNvPr id="779" name="Google Shape;156;p33"/>
          <p:cNvSpPr/>
          <p:nvPr/>
        </p:nvSpPr>
        <p:spPr>
          <a:xfrm>
            <a:off x="0" y="1802501"/>
            <a:ext cx="9144000" cy="3340999"/>
          </a:xfrm>
          <a:prstGeom prst="rect">
            <a:avLst/>
          </a:prstGeom>
          <a:solidFill>
            <a:srgbClr val="48595D"/>
          </a:solidFill>
          <a:ln w="12700">
            <a:miter lim="400000"/>
          </a:ln>
        </p:spPr>
        <p:txBody>
          <a:bodyPr lIns="45719" rIns="45719" anchor="ctr"/>
          <a:lstStyle/>
          <a:p>
            <a:pPr algn="ctr">
              <a:defRPr>
                <a:solidFill>
                  <a:srgbClr val="FFFFFF"/>
                </a:solidFill>
              </a:defRPr>
            </a:pPr>
            <a:endParaRPr/>
          </a:p>
        </p:txBody>
      </p:sp>
      <p:sp>
        <p:nvSpPr>
          <p:cNvPr id="780" name="Body Level One…"/>
          <p:cNvSpPr txBox="1">
            <a:spLocks noGrp="1"/>
          </p:cNvSpPr>
          <p:nvPr>
            <p:ph type="body" idx="1"/>
          </p:nvPr>
        </p:nvSpPr>
        <p:spPr>
          <a:xfrm>
            <a:off x="285749" y="2000740"/>
            <a:ext cx="8629650" cy="2830222"/>
          </a:xfrm>
          <a:prstGeom prst="rect">
            <a:avLst/>
          </a:prstGeom>
        </p:spPr>
        <p:txBody>
          <a:bodyPr lIns="34275" tIns="34275" rIns="34275" bIns="34275"/>
          <a:lstStyle>
            <a:lvl1pPr>
              <a:lnSpc>
                <a:spcPct val="90000"/>
              </a:lnSpc>
              <a:spcBef>
                <a:spcPts val="800"/>
              </a:spcBef>
              <a:buClr>
                <a:srgbClr val="FFFFFF"/>
              </a:buClr>
              <a:buChar char="•"/>
              <a:defRPr>
                <a:solidFill>
                  <a:srgbClr val="FFFFFF"/>
                </a:solidFill>
              </a:defRPr>
            </a:lvl1pPr>
            <a:lvl2pPr marL="979169" indent="-388619">
              <a:lnSpc>
                <a:spcPct val="90000"/>
              </a:lnSpc>
              <a:spcBef>
                <a:spcPts val="800"/>
              </a:spcBef>
              <a:buClr>
                <a:srgbClr val="FFFFFF"/>
              </a:buClr>
              <a:buChar char="•"/>
              <a:defRPr>
                <a:solidFill>
                  <a:srgbClr val="FFFFFF"/>
                </a:solidFill>
              </a:defRPr>
            </a:lvl2pPr>
            <a:lvl3pPr>
              <a:lnSpc>
                <a:spcPct val="90000"/>
              </a:lnSpc>
              <a:spcBef>
                <a:spcPts val="800"/>
              </a:spcBef>
              <a:buClr>
                <a:srgbClr val="FFFFFF"/>
              </a:buClr>
              <a:buChar char="•"/>
              <a:defRPr>
                <a:solidFill>
                  <a:srgbClr val="FFFFFF"/>
                </a:solidFill>
              </a:defRPr>
            </a:lvl3pPr>
            <a:lvl4pPr marL="1981200" indent="-457200">
              <a:lnSpc>
                <a:spcPct val="90000"/>
              </a:lnSpc>
              <a:spcBef>
                <a:spcPts val="800"/>
              </a:spcBef>
              <a:buClr>
                <a:srgbClr val="FFFFFF"/>
              </a:buClr>
              <a:buChar char="•"/>
              <a:defRPr>
                <a:solidFill>
                  <a:srgbClr val="FFFFFF"/>
                </a:solidFill>
              </a:defRPr>
            </a:lvl4pPr>
            <a:lvl5pPr marL="2438400" indent="-457200">
              <a:lnSpc>
                <a:spcPct val="90000"/>
              </a:lnSpc>
              <a:spcBef>
                <a:spcPts val="800"/>
              </a:spcBef>
              <a:buClr>
                <a:srgbClr val="FFFFFF"/>
              </a:buCl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81" name="Google Shape;158;p33"/>
          <p:cNvSpPr txBox="1">
            <a:spLocks noGrp="1"/>
          </p:cNvSpPr>
          <p:nvPr>
            <p:ph type="body" sz="half" idx="22"/>
          </p:nvPr>
        </p:nvSpPr>
        <p:spPr>
          <a:xfrm>
            <a:off x="0" y="-1"/>
            <a:ext cx="9144000" cy="1814305"/>
          </a:xfrm>
          <a:prstGeom prst="rect">
            <a:avLst/>
          </a:prstGeom>
          <a:solidFill>
            <a:srgbClr val="48595D">
              <a:alpha val="69803"/>
            </a:srgbClr>
          </a:solidFill>
        </p:spPr>
        <p:txBody>
          <a:bodyPr lIns="34275" tIns="34275" rIns="34275" bIns="34275"/>
          <a:lstStyle/>
          <a:p>
            <a:pPr marL="228600" indent="0">
              <a:lnSpc>
                <a:spcPct val="90000"/>
              </a:lnSpc>
              <a:spcBef>
                <a:spcPts val="800"/>
              </a:spcBef>
              <a:buClrTx/>
              <a:buSzTx/>
              <a:buFontTx/>
              <a:buNone/>
              <a:defRPr sz="3300" b="1">
                <a:solidFill>
                  <a:srgbClr val="FFFFFF"/>
                </a:solidFill>
              </a:defRPr>
            </a:pPr>
            <a:endParaRPr/>
          </a:p>
        </p:txBody>
      </p:sp>
      <p:sp>
        <p:nvSpPr>
          <p:cNvPr id="782"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grpSp>
        <p:nvGrpSpPr>
          <p:cNvPr id="816" name="Google Shape;56;p13"/>
          <p:cNvGrpSpPr/>
          <p:nvPr/>
        </p:nvGrpSpPr>
        <p:grpSpPr>
          <a:xfrm>
            <a:off x="4774537" y="5238686"/>
            <a:ext cx="3740814" cy="338618"/>
            <a:chOff x="0" y="0"/>
            <a:chExt cx="3740812" cy="338616"/>
          </a:xfrm>
        </p:grpSpPr>
        <p:grpSp>
          <p:nvGrpSpPr>
            <p:cNvPr id="813" name="Google Shape;57;p13"/>
            <p:cNvGrpSpPr/>
            <p:nvPr/>
          </p:nvGrpSpPr>
          <p:grpSpPr>
            <a:xfrm>
              <a:off x="969287" y="-1"/>
              <a:ext cx="2771526" cy="323148"/>
              <a:chOff x="0" y="0"/>
              <a:chExt cx="2771525" cy="323146"/>
            </a:xfrm>
          </p:grpSpPr>
          <p:grpSp>
            <p:nvGrpSpPr>
              <p:cNvPr id="791" name="Google Shape;58;p13"/>
              <p:cNvGrpSpPr/>
              <p:nvPr/>
            </p:nvGrpSpPr>
            <p:grpSpPr>
              <a:xfrm>
                <a:off x="0" y="0"/>
                <a:ext cx="669902" cy="151689"/>
                <a:chOff x="0" y="0"/>
                <a:chExt cx="669900" cy="151688"/>
              </a:xfrm>
            </p:grpSpPr>
            <p:sp>
              <p:nvSpPr>
                <p:cNvPr id="78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79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794" name="Google Shape;59;p13"/>
              <p:cNvGrpSpPr/>
              <p:nvPr/>
            </p:nvGrpSpPr>
            <p:grpSpPr>
              <a:xfrm>
                <a:off x="700541" y="0"/>
                <a:ext cx="669902" cy="151689"/>
                <a:chOff x="0" y="0"/>
                <a:chExt cx="669900" cy="151688"/>
              </a:xfrm>
            </p:grpSpPr>
            <p:sp>
              <p:nvSpPr>
                <p:cNvPr id="79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79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797" name="Google Shape;60;p13"/>
              <p:cNvGrpSpPr/>
              <p:nvPr/>
            </p:nvGrpSpPr>
            <p:grpSpPr>
              <a:xfrm>
                <a:off x="1401082" y="0"/>
                <a:ext cx="669902" cy="151689"/>
                <a:chOff x="0" y="0"/>
                <a:chExt cx="669900" cy="151688"/>
              </a:xfrm>
            </p:grpSpPr>
            <p:sp>
              <p:nvSpPr>
                <p:cNvPr id="79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79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800" name="Google Shape;61;p13"/>
              <p:cNvGrpSpPr/>
              <p:nvPr/>
            </p:nvGrpSpPr>
            <p:grpSpPr>
              <a:xfrm>
                <a:off x="1401082" y="171458"/>
                <a:ext cx="669902" cy="151689"/>
                <a:chOff x="0" y="0"/>
                <a:chExt cx="669900" cy="151688"/>
              </a:xfrm>
            </p:grpSpPr>
            <p:sp>
              <p:nvSpPr>
                <p:cNvPr id="79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79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803" name="Google Shape;62;p13"/>
              <p:cNvGrpSpPr/>
              <p:nvPr/>
            </p:nvGrpSpPr>
            <p:grpSpPr>
              <a:xfrm>
                <a:off x="2101624" y="171458"/>
                <a:ext cx="669902" cy="151689"/>
                <a:chOff x="0" y="0"/>
                <a:chExt cx="669900" cy="151688"/>
              </a:xfrm>
            </p:grpSpPr>
            <p:sp>
              <p:nvSpPr>
                <p:cNvPr id="80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80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806" name="Google Shape;63;p13"/>
              <p:cNvGrpSpPr/>
              <p:nvPr/>
            </p:nvGrpSpPr>
            <p:grpSpPr>
              <a:xfrm>
                <a:off x="2101624" y="0"/>
                <a:ext cx="669902" cy="151689"/>
                <a:chOff x="0" y="0"/>
                <a:chExt cx="669900" cy="151688"/>
              </a:xfrm>
            </p:grpSpPr>
            <p:sp>
              <p:nvSpPr>
                <p:cNvPr id="80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80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809" name="Google Shape;64;p13"/>
              <p:cNvGrpSpPr/>
              <p:nvPr/>
            </p:nvGrpSpPr>
            <p:grpSpPr>
              <a:xfrm>
                <a:off x="0" y="171458"/>
                <a:ext cx="669902" cy="151689"/>
                <a:chOff x="0" y="0"/>
                <a:chExt cx="669900" cy="151688"/>
              </a:xfrm>
            </p:grpSpPr>
            <p:sp>
              <p:nvSpPr>
                <p:cNvPr id="80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80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812" name="Google Shape;65;p13"/>
              <p:cNvGrpSpPr/>
              <p:nvPr/>
            </p:nvGrpSpPr>
            <p:grpSpPr>
              <a:xfrm>
                <a:off x="700541" y="171458"/>
                <a:ext cx="669902" cy="151689"/>
                <a:chOff x="0" y="0"/>
                <a:chExt cx="669900" cy="151688"/>
              </a:xfrm>
            </p:grpSpPr>
            <p:sp>
              <p:nvSpPr>
                <p:cNvPr id="81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81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81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81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817" name="Google Shape;161;p34"/>
          <p:cNvSpPr>
            <a:spLocks noGrp="1"/>
          </p:cNvSpPr>
          <p:nvPr>
            <p:ph type="pic" idx="21"/>
          </p:nvPr>
        </p:nvSpPr>
        <p:spPr>
          <a:xfrm>
            <a:off x="0" y="0"/>
            <a:ext cx="9144000" cy="5143500"/>
          </a:xfrm>
          <a:prstGeom prst="rect">
            <a:avLst/>
          </a:prstGeom>
        </p:spPr>
        <p:txBody>
          <a:bodyPr lIns="91439" tIns="45719" rIns="91439" bIns="45719">
            <a:noAutofit/>
          </a:bodyPr>
          <a:lstStyle/>
          <a:p>
            <a:endParaRPr/>
          </a:p>
        </p:txBody>
      </p:sp>
      <p:sp>
        <p:nvSpPr>
          <p:cNvPr id="818" name="Body Level One…"/>
          <p:cNvSpPr txBox="1">
            <a:spLocks noGrp="1"/>
          </p:cNvSpPr>
          <p:nvPr>
            <p:ph type="body" idx="1"/>
          </p:nvPr>
        </p:nvSpPr>
        <p:spPr>
          <a:xfrm>
            <a:off x="0" y="0"/>
            <a:ext cx="9144000" cy="5143500"/>
          </a:xfrm>
          <a:prstGeom prst="rect">
            <a:avLst/>
          </a:prstGeom>
          <a:solidFill>
            <a:srgbClr val="48595D">
              <a:alpha val="69803"/>
            </a:srgbClr>
          </a:solidFill>
        </p:spPr>
        <p:txBody>
          <a:bodyPr lIns="0" tIns="0" rIns="0" bIns="0" anchor="b"/>
          <a:lstStyle>
            <a:lvl1pPr marL="228600" indent="0">
              <a:lnSpc>
                <a:spcPct val="90000"/>
              </a:lnSpc>
              <a:spcBef>
                <a:spcPts val="800"/>
              </a:spcBef>
              <a:buClrTx/>
              <a:buSzTx/>
              <a:buFontTx/>
              <a:buNone/>
              <a:defRPr sz="5000" b="1">
                <a:solidFill>
                  <a:srgbClr val="FFFFFF"/>
                </a:solidFill>
              </a:defRPr>
            </a:lvl1pPr>
            <a:lvl2pPr marL="228600" indent="457200">
              <a:lnSpc>
                <a:spcPct val="90000"/>
              </a:lnSpc>
              <a:spcBef>
                <a:spcPts val="800"/>
              </a:spcBef>
              <a:buClrTx/>
              <a:buSzTx/>
              <a:buFontTx/>
              <a:buNone/>
              <a:defRPr sz="5000" b="1">
                <a:solidFill>
                  <a:srgbClr val="FFFFFF"/>
                </a:solidFill>
              </a:defRPr>
            </a:lvl2pPr>
            <a:lvl3pPr marL="2188028" indent="-1133928">
              <a:lnSpc>
                <a:spcPct val="90000"/>
              </a:lnSpc>
              <a:spcBef>
                <a:spcPts val="800"/>
              </a:spcBef>
              <a:buClrTx/>
              <a:buSzPts val="5000"/>
              <a:buFontTx/>
              <a:buChar char="•"/>
              <a:defRPr sz="5000" b="1">
                <a:solidFill>
                  <a:srgbClr val="FFFFFF"/>
                </a:solidFill>
              </a:defRPr>
            </a:lvl3pPr>
            <a:lvl4pPr marL="2794000" indent="-1270000">
              <a:lnSpc>
                <a:spcPct val="90000"/>
              </a:lnSpc>
              <a:spcBef>
                <a:spcPts val="800"/>
              </a:spcBef>
              <a:buClrTx/>
              <a:buSzPts val="5000"/>
              <a:buFontTx/>
              <a:buChar char="•"/>
              <a:defRPr sz="5000" b="1">
                <a:solidFill>
                  <a:srgbClr val="FFFFFF"/>
                </a:solidFill>
              </a:defRPr>
            </a:lvl4pPr>
            <a:lvl5pPr marL="3251200" indent="-1270000">
              <a:lnSpc>
                <a:spcPct val="90000"/>
              </a:lnSpc>
              <a:spcBef>
                <a:spcPts val="800"/>
              </a:spcBef>
              <a:buClrTx/>
              <a:buSzPts val="5000"/>
              <a:buFontTx/>
              <a:buChar char="•"/>
              <a:defRPr sz="50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19" name="Google Shape;163;p34"/>
          <p:cNvSpPr txBox="1">
            <a:spLocks noGrp="1"/>
          </p:cNvSpPr>
          <p:nvPr>
            <p:ph type="body" sz="quarter" idx="22"/>
          </p:nvPr>
        </p:nvSpPr>
        <p:spPr>
          <a:xfrm>
            <a:off x="539352" y="1019175"/>
            <a:ext cx="2895601" cy="1825625"/>
          </a:xfrm>
          <a:prstGeom prst="rect">
            <a:avLst/>
          </a:prstGeom>
          <a:ln w="50800">
            <a:solidFill>
              <a:srgbClr val="FFFFFF"/>
            </a:solidFill>
            <a:round/>
          </a:ln>
        </p:spPr>
        <p:txBody>
          <a:bodyPr lIns="34275" tIns="34275" rIns="34275" bIns="34275" anchor="ctr"/>
          <a:lstStyle/>
          <a:p>
            <a:pPr marL="228600" indent="0">
              <a:lnSpc>
                <a:spcPct val="90000"/>
              </a:lnSpc>
              <a:spcBef>
                <a:spcPts val="800"/>
              </a:spcBef>
              <a:buClrTx/>
              <a:buSzTx/>
              <a:buFontTx/>
              <a:buNone/>
              <a:defRPr sz="2500">
                <a:solidFill>
                  <a:srgbClr val="FFFFFF"/>
                </a:solidFill>
              </a:defRPr>
            </a:pPr>
            <a:endParaRPr/>
          </a:p>
        </p:txBody>
      </p:sp>
      <p:sp>
        <p:nvSpPr>
          <p:cNvPr id="820" name="Google Shape;164;p34"/>
          <p:cNvSpPr txBox="1">
            <a:spLocks noGrp="1"/>
          </p:cNvSpPr>
          <p:nvPr>
            <p:ph type="body" sz="quarter" idx="23"/>
          </p:nvPr>
        </p:nvSpPr>
        <p:spPr>
          <a:xfrm>
            <a:off x="539352" y="2844800"/>
            <a:ext cx="2895601" cy="488949"/>
          </a:xfrm>
          <a:prstGeom prst="rect">
            <a:avLst/>
          </a:prstGeom>
          <a:ln w="50800">
            <a:solidFill>
              <a:srgbClr val="FFFFFF"/>
            </a:solidFill>
            <a:round/>
          </a:ln>
        </p:spPr>
        <p:txBody>
          <a:bodyPr lIns="0" tIns="0" rIns="0" bIns="0" anchor="ctr"/>
          <a:lstStyle/>
          <a:p>
            <a:pPr marL="228600" indent="0">
              <a:lnSpc>
                <a:spcPct val="90000"/>
              </a:lnSpc>
              <a:spcBef>
                <a:spcPts val="800"/>
              </a:spcBef>
              <a:buClrTx/>
              <a:buSzTx/>
              <a:buFontTx/>
              <a:buNone/>
              <a:defRPr sz="2500">
                <a:solidFill>
                  <a:srgbClr val="FFFFFF"/>
                </a:solidFill>
              </a:defRPr>
            </a:pPr>
            <a:endParaRPr/>
          </a:p>
        </p:txBody>
      </p:sp>
      <p:sp>
        <p:nvSpPr>
          <p:cNvPr id="821"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grpSp>
        <p:nvGrpSpPr>
          <p:cNvPr id="855" name="Google Shape;56;p13"/>
          <p:cNvGrpSpPr/>
          <p:nvPr/>
        </p:nvGrpSpPr>
        <p:grpSpPr>
          <a:xfrm>
            <a:off x="4774537" y="5238686"/>
            <a:ext cx="3740814" cy="338618"/>
            <a:chOff x="0" y="0"/>
            <a:chExt cx="3740812" cy="338616"/>
          </a:xfrm>
        </p:grpSpPr>
        <p:grpSp>
          <p:nvGrpSpPr>
            <p:cNvPr id="852" name="Google Shape;57;p13"/>
            <p:cNvGrpSpPr/>
            <p:nvPr/>
          </p:nvGrpSpPr>
          <p:grpSpPr>
            <a:xfrm>
              <a:off x="969287" y="-1"/>
              <a:ext cx="2771526" cy="323148"/>
              <a:chOff x="0" y="0"/>
              <a:chExt cx="2771525" cy="323146"/>
            </a:xfrm>
          </p:grpSpPr>
          <p:grpSp>
            <p:nvGrpSpPr>
              <p:cNvPr id="830" name="Google Shape;58;p13"/>
              <p:cNvGrpSpPr/>
              <p:nvPr/>
            </p:nvGrpSpPr>
            <p:grpSpPr>
              <a:xfrm>
                <a:off x="0" y="0"/>
                <a:ext cx="669902" cy="151689"/>
                <a:chOff x="0" y="0"/>
                <a:chExt cx="669900" cy="151688"/>
              </a:xfrm>
            </p:grpSpPr>
            <p:sp>
              <p:nvSpPr>
                <p:cNvPr id="828"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829"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833" name="Google Shape;59;p13"/>
              <p:cNvGrpSpPr/>
              <p:nvPr/>
            </p:nvGrpSpPr>
            <p:grpSpPr>
              <a:xfrm>
                <a:off x="700541" y="0"/>
                <a:ext cx="669902" cy="151689"/>
                <a:chOff x="0" y="0"/>
                <a:chExt cx="669900" cy="151688"/>
              </a:xfrm>
            </p:grpSpPr>
            <p:sp>
              <p:nvSpPr>
                <p:cNvPr id="831"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832"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836" name="Google Shape;60;p13"/>
              <p:cNvGrpSpPr/>
              <p:nvPr/>
            </p:nvGrpSpPr>
            <p:grpSpPr>
              <a:xfrm>
                <a:off x="1401082" y="0"/>
                <a:ext cx="669902" cy="151689"/>
                <a:chOff x="0" y="0"/>
                <a:chExt cx="669900" cy="151688"/>
              </a:xfrm>
            </p:grpSpPr>
            <p:sp>
              <p:nvSpPr>
                <p:cNvPr id="834"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835"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839" name="Google Shape;61;p13"/>
              <p:cNvGrpSpPr/>
              <p:nvPr/>
            </p:nvGrpSpPr>
            <p:grpSpPr>
              <a:xfrm>
                <a:off x="1401082" y="171458"/>
                <a:ext cx="669902" cy="151689"/>
                <a:chOff x="0" y="0"/>
                <a:chExt cx="669900" cy="151688"/>
              </a:xfrm>
            </p:grpSpPr>
            <p:sp>
              <p:nvSpPr>
                <p:cNvPr id="837"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838"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842" name="Google Shape;62;p13"/>
              <p:cNvGrpSpPr/>
              <p:nvPr/>
            </p:nvGrpSpPr>
            <p:grpSpPr>
              <a:xfrm>
                <a:off x="2101624" y="171458"/>
                <a:ext cx="669902" cy="151689"/>
                <a:chOff x="0" y="0"/>
                <a:chExt cx="669900" cy="151688"/>
              </a:xfrm>
            </p:grpSpPr>
            <p:sp>
              <p:nvSpPr>
                <p:cNvPr id="840"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841"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845" name="Google Shape;63;p13"/>
              <p:cNvGrpSpPr/>
              <p:nvPr/>
            </p:nvGrpSpPr>
            <p:grpSpPr>
              <a:xfrm>
                <a:off x="2101624" y="0"/>
                <a:ext cx="669902" cy="151689"/>
                <a:chOff x="0" y="0"/>
                <a:chExt cx="669900" cy="151688"/>
              </a:xfrm>
            </p:grpSpPr>
            <p:sp>
              <p:nvSpPr>
                <p:cNvPr id="843"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844"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848" name="Google Shape;64;p13"/>
              <p:cNvGrpSpPr/>
              <p:nvPr/>
            </p:nvGrpSpPr>
            <p:grpSpPr>
              <a:xfrm>
                <a:off x="0" y="171458"/>
                <a:ext cx="669902" cy="151689"/>
                <a:chOff x="0" y="0"/>
                <a:chExt cx="669900" cy="151688"/>
              </a:xfrm>
            </p:grpSpPr>
            <p:sp>
              <p:nvSpPr>
                <p:cNvPr id="846"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847"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851" name="Google Shape;65;p13"/>
              <p:cNvGrpSpPr/>
              <p:nvPr/>
            </p:nvGrpSpPr>
            <p:grpSpPr>
              <a:xfrm>
                <a:off x="700541" y="171458"/>
                <a:ext cx="669902" cy="151689"/>
                <a:chOff x="0" y="0"/>
                <a:chExt cx="669900" cy="151688"/>
              </a:xfrm>
            </p:grpSpPr>
            <p:sp>
              <p:nvSpPr>
                <p:cNvPr id="849"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850"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853"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854"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856" name="Google Shape;167;p35"/>
          <p:cNvSpPr>
            <a:spLocks noGrp="1"/>
          </p:cNvSpPr>
          <p:nvPr>
            <p:ph type="pic" idx="21"/>
          </p:nvPr>
        </p:nvSpPr>
        <p:spPr>
          <a:xfrm>
            <a:off x="0" y="0"/>
            <a:ext cx="9144000" cy="5143500"/>
          </a:xfrm>
          <a:prstGeom prst="rect">
            <a:avLst/>
          </a:prstGeom>
        </p:spPr>
        <p:txBody>
          <a:bodyPr lIns="91439" tIns="45719" rIns="91439" bIns="45719">
            <a:noAutofit/>
          </a:bodyPr>
          <a:lstStyle/>
          <a:p>
            <a:endParaRPr/>
          </a:p>
        </p:txBody>
      </p:sp>
      <p:sp>
        <p:nvSpPr>
          <p:cNvPr id="857" name="Body Level One…"/>
          <p:cNvSpPr txBox="1">
            <a:spLocks noGrp="1"/>
          </p:cNvSpPr>
          <p:nvPr>
            <p:ph type="body" idx="1"/>
          </p:nvPr>
        </p:nvSpPr>
        <p:spPr>
          <a:xfrm>
            <a:off x="0" y="0"/>
            <a:ext cx="9144000" cy="5143500"/>
          </a:xfrm>
          <a:prstGeom prst="rect">
            <a:avLst/>
          </a:prstGeom>
          <a:solidFill>
            <a:srgbClr val="48595D">
              <a:alpha val="69803"/>
            </a:srgbClr>
          </a:solidFill>
        </p:spPr>
        <p:txBody>
          <a:bodyPr lIns="0" tIns="0" rIns="0" bIns="0" anchor="b"/>
          <a:lstStyle>
            <a:lvl1pPr marL="228600" indent="0">
              <a:lnSpc>
                <a:spcPct val="90000"/>
              </a:lnSpc>
              <a:spcBef>
                <a:spcPts val="800"/>
              </a:spcBef>
              <a:buClrTx/>
              <a:buSzTx/>
              <a:buFontTx/>
              <a:buNone/>
              <a:defRPr sz="5000" b="1">
                <a:solidFill>
                  <a:srgbClr val="FFFFFF"/>
                </a:solidFill>
              </a:defRPr>
            </a:lvl1pPr>
            <a:lvl2pPr marL="228600" indent="457200">
              <a:lnSpc>
                <a:spcPct val="90000"/>
              </a:lnSpc>
              <a:spcBef>
                <a:spcPts val="800"/>
              </a:spcBef>
              <a:buClrTx/>
              <a:buSzTx/>
              <a:buFontTx/>
              <a:buNone/>
              <a:defRPr sz="5000" b="1">
                <a:solidFill>
                  <a:srgbClr val="FFFFFF"/>
                </a:solidFill>
              </a:defRPr>
            </a:lvl2pPr>
            <a:lvl3pPr marL="2188028" indent="-1133928">
              <a:lnSpc>
                <a:spcPct val="90000"/>
              </a:lnSpc>
              <a:spcBef>
                <a:spcPts val="800"/>
              </a:spcBef>
              <a:buClrTx/>
              <a:buSzPts val="5000"/>
              <a:buFontTx/>
              <a:buChar char="•"/>
              <a:defRPr sz="5000" b="1">
                <a:solidFill>
                  <a:srgbClr val="FFFFFF"/>
                </a:solidFill>
              </a:defRPr>
            </a:lvl3pPr>
            <a:lvl4pPr marL="2794000" indent="-1270000">
              <a:lnSpc>
                <a:spcPct val="90000"/>
              </a:lnSpc>
              <a:spcBef>
                <a:spcPts val="800"/>
              </a:spcBef>
              <a:buClrTx/>
              <a:buSzPts val="5000"/>
              <a:buFontTx/>
              <a:buChar char="•"/>
              <a:defRPr sz="5000" b="1">
                <a:solidFill>
                  <a:srgbClr val="FFFFFF"/>
                </a:solidFill>
              </a:defRPr>
            </a:lvl4pPr>
            <a:lvl5pPr marL="3251200" indent="-1270000">
              <a:lnSpc>
                <a:spcPct val="90000"/>
              </a:lnSpc>
              <a:spcBef>
                <a:spcPts val="800"/>
              </a:spcBef>
              <a:buClrTx/>
              <a:buSzPts val="5000"/>
              <a:buFontTx/>
              <a:buChar char="•"/>
              <a:defRPr sz="50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8" name="Google Shape;170;p35"/>
          <p:cNvSpPr txBox="1">
            <a:spLocks noGrp="1"/>
          </p:cNvSpPr>
          <p:nvPr>
            <p:ph type="body" sz="quarter" idx="22"/>
          </p:nvPr>
        </p:nvSpPr>
        <p:spPr>
          <a:xfrm>
            <a:off x="222249" y="1606153"/>
            <a:ext cx="4429760" cy="851298"/>
          </a:xfrm>
          <a:prstGeom prst="rect">
            <a:avLst/>
          </a:prstGeom>
          <a:ln w="25400">
            <a:solidFill>
              <a:srgbClr val="EFF4FC"/>
            </a:solidFill>
            <a:round/>
          </a:ln>
        </p:spPr>
        <p:txBody>
          <a:bodyPr lIns="34275" tIns="34275" rIns="34275" bIns="34275" anchor="b"/>
          <a:lstStyle/>
          <a:p>
            <a:pPr marL="228600" indent="0">
              <a:lnSpc>
                <a:spcPct val="90000"/>
              </a:lnSpc>
              <a:spcBef>
                <a:spcPts val="800"/>
              </a:spcBef>
              <a:buClrTx/>
              <a:buSzTx/>
              <a:buFontTx/>
              <a:buNone/>
              <a:defRPr sz="3300" b="1">
                <a:solidFill>
                  <a:srgbClr val="FFFFFF"/>
                </a:solidFill>
              </a:defRPr>
            </a:pPr>
            <a:endParaRPr/>
          </a:p>
        </p:txBody>
      </p:sp>
      <p:sp>
        <p:nvSpPr>
          <p:cNvPr id="859"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wo Content_1">
    <p:spTree>
      <p:nvGrpSpPr>
        <p:cNvPr id="1" name=""/>
        <p:cNvGrpSpPr/>
        <p:nvPr/>
      </p:nvGrpSpPr>
      <p:grpSpPr>
        <a:xfrm>
          <a:off x="0" y="0"/>
          <a:ext cx="0" cy="0"/>
          <a:chOff x="0" y="0"/>
          <a:chExt cx="0" cy="0"/>
        </a:xfrm>
      </p:grpSpPr>
      <p:grpSp>
        <p:nvGrpSpPr>
          <p:cNvPr id="893" name="Google Shape;173;p36"/>
          <p:cNvGrpSpPr/>
          <p:nvPr/>
        </p:nvGrpSpPr>
        <p:grpSpPr>
          <a:xfrm>
            <a:off x="4777225" y="5238686"/>
            <a:ext cx="3738047" cy="415011"/>
            <a:chOff x="0" y="0"/>
            <a:chExt cx="3738045" cy="415010"/>
          </a:xfrm>
        </p:grpSpPr>
        <p:grpSp>
          <p:nvGrpSpPr>
            <p:cNvPr id="890" name="Google Shape;174;p36"/>
            <p:cNvGrpSpPr/>
            <p:nvPr/>
          </p:nvGrpSpPr>
          <p:grpSpPr>
            <a:xfrm>
              <a:off x="966597" y="0"/>
              <a:ext cx="2771449" cy="415011"/>
              <a:chOff x="0" y="0"/>
              <a:chExt cx="2771448" cy="415010"/>
            </a:xfrm>
          </p:grpSpPr>
          <p:grpSp>
            <p:nvGrpSpPr>
              <p:cNvPr id="868" name="Google Shape;175;p36"/>
              <p:cNvGrpSpPr/>
              <p:nvPr/>
            </p:nvGrpSpPr>
            <p:grpSpPr>
              <a:xfrm>
                <a:off x="0" y="0"/>
                <a:ext cx="669826" cy="226523"/>
                <a:chOff x="0" y="0"/>
                <a:chExt cx="669825" cy="226522"/>
              </a:xfrm>
            </p:grpSpPr>
            <p:sp>
              <p:nvSpPr>
                <p:cNvPr id="866" name="Google Shape;176;p36"/>
                <p:cNvSpPr/>
                <p:nvPr/>
              </p:nvSpPr>
              <p:spPr>
                <a:xfrm>
                  <a:off x="0" y="0"/>
                  <a:ext cx="669826" cy="15165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867" name="Google Shape;177;p36"/>
                <p:cNvSpPr txBox="1"/>
                <p:nvPr/>
              </p:nvSpPr>
              <p:spPr>
                <a:xfrm>
                  <a:off x="141143" y="0"/>
                  <a:ext cx="387676" cy="2265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871" name="Google Shape;178;p36"/>
              <p:cNvGrpSpPr/>
              <p:nvPr/>
            </p:nvGrpSpPr>
            <p:grpSpPr>
              <a:xfrm>
                <a:off x="700541" y="0"/>
                <a:ext cx="669826" cy="243553"/>
                <a:chOff x="0" y="0"/>
                <a:chExt cx="669825" cy="243552"/>
              </a:xfrm>
            </p:grpSpPr>
            <p:sp>
              <p:nvSpPr>
                <p:cNvPr id="869" name="Google Shape;179;p36"/>
                <p:cNvSpPr/>
                <p:nvPr/>
              </p:nvSpPr>
              <p:spPr>
                <a:xfrm>
                  <a:off x="0" y="0"/>
                  <a:ext cx="669826" cy="15165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70" name="Google Shape;180;p36"/>
                <p:cNvSpPr txBox="1"/>
                <p:nvPr/>
              </p:nvSpPr>
              <p:spPr>
                <a:xfrm>
                  <a:off x="157035" y="17029"/>
                  <a:ext cx="355726" cy="226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874" name="Google Shape;181;p36"/>
              <p:cNvGrpSpPr/>
              <p:nvPr/>
            </p:nvGrpSpPr>
            <p:grpSpPr>
              <a:xfrm>
                <a:off x="1401082" y="0"/>
                <a:ext cx="669826" cy="243553"/>
                <a:chOff x="0" y="0"/>
                <a:chExt cx="669825" cy="243552"/>
              </a:xfrm>
            </p:grpSpPr>
            <p:sp>
              <p:nvSpPr>
                <p:cNvPr id="872" name="Google Shape;182;p36"/>
                <p:cNvSpPr/>
                <p:nvPr/>
              </p:nvSpPr>
              <p:spPr>
                <a:xfrm>
                  <a:off x="0" y="0"/>
                  <a:ext cx="669826" cy="15165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73" name="Google Shape;183;p36"/>
                <p:cNvSpPr txBox="1"/>
                <p:nvPr/>
              </p:nvSpPr>
              <p:spPr>
                <a:xfrm>
                  <a:off x="141143" y="17029"/>
                  <a:ext cx="387676" cy="226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877" name="Google Shape;184;p36"/>
              <p:cNvGrpSpPr/>
              <p:nvPr/>
            </p:nvGrpSpPr>
            <p:grpSpPr>
              <a:xfrm>
                <a:off x="1401082" y="171458"/>
                <a:ext cx="669826" cy="243553"/>
                <a:chOff x="0" y="0"/>
                <a:chExt cx="669825" cy="243552"/>
              </a:xfrm>
            </p:grpSpPr>
            <p:sp>
              <p:nvSpPr>
                <p:cNvPr id="875" name="Google Shape;185;p36"/>
                <p:cNvSpPr/>
                <p:nvPr/>
              </p:nvSpPr>
              <p:spPr>
                <a:xfrm>
                  <a:off x="0" y="0"/>
                  <a:ext cx="669826" cy="15165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76" name="Google Shape;186;p36"/>
                <p:cNvSpPr txBox="1"/>
                <p:nvPr/>
              </p:nvSpPr>
              <p:spPr>
                <a:xfrm>
                  <a:off x="127372" y="17029"/>
                  <a:ext cx="415126" cy="226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880" name="Google Shape;187;p36"/>
              <p:cNvGrpSpPr/>
              <p:nvPr/>
            </p:nvGrpSpPr>
            <p:grpSpPr>
              <a:xfrm>
                <a:off x="2101623" y="171458"/>
                <a:ext cx="669826" cy="243553"/>
                <a:chOff x="0" y="0"/>
                <a:chExt cx="669825" cy="243552"/>
              </a:xfrm>
            </p:grpSpPr>
            <p:sp>
              <p:nvSpPr>
                <p:cNvPr id="878" name="Google Shape;188;p36"/>
                <p:cNvSpPr/>
                <p:nvPr/>
              </p:nvSpPr>
              <p:spPr>
                <a:xfrm>
                  <a:off x="0" y="0"/>
                  <a:ext cx="669826" cy="15165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79" name="Google Shape;189;p36"/>
                <p:cNvSpPr txBox="1"/>
                <p:nvPr/>
              </p:nvSpPr>
              <p:spPr>
                <a:xfrm>
                  <a:off x="143264" y="17029"/>
                  <a:ext cx="383401" cy="226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883" name="Google Shape;190;p36"/>
              <p:cNvGrpSpPr/>
              <p:nvPr/>
            </p:nvGrpSpPr>
            <p:grpSpPr>
              <a:xfrm>
                <a:off x="2101623" y="0"/>
                <a:ext cx="669826" cy="243553"/>
                <a:chOff x="0" y="0"/>
                <a:chExt cx="669825" cy="243552"/>
              </a:xfrm>
            </p:grpSpPr>
            <p:sp>
              <p:nvSpPr>
                <p:cNvPr id="881" name="Google Shape;191;p36"/>
                <p:cNvSpPr/>
                <p:nvPr/>
              </p:nvSpPr>
              <p:spPr>
                <a:xfrm>
                  <a:off x="0" y="0"/>
                  <a:ext cx="669826" cy="15165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82" name="Google Shape;192;p36"/>
                <p:cNvSpPr txBox="1"/>
                <p:nvPr/>
              </p:nvSpPr>
              <p:spPr>
                <a:xfrm>
                  <a:off x="125251" y="17029"/>
                  <a:ext cx="419401" cy="226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886" name="Google Shape;193;p36"/>
              <p:cNvGrpSpPr/>
              <p:nvPr/>
            </p:nvGrpSpPr>
            <p:grpSpPr>
              <a:xfrm>
                <a:off x="0" y="171458"/>
                <a:ext cx="669826" cy="243553"/>
                <a:chOff x="0" y="0"/>
                <a:chExt cx="669825" cy="243552"/>
              </a:xfrm>
            </p:grpSpPr>
            <p:sp>
              <p:nvSpPr>
                <p:cNvPr id="884" name="Google Shape;194;p36"/>
                <p:cNvSpPr/>
                <p:nvPr/>
              </p:nvSpPr>
              <p:spPr>
                <a:xfrm>
                  <a:off x="0" y="0"/>
                  <a:ext cx="669826" cy="15165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85" name="Google Shape;195;p36"/>
                <p:cNvSpPr txBox="1"/>
                <p:nvPr/>
              </p:nvSpPr>
              <p:spPr>
                <a:xfrm>
                  <a:off x="133204" y="17029"/>
                  <a:ext cx="403426" cy="226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889" name="Google Shape;196;p36"/>
              <p:cNvGrpSpPr/>
              <p:nvPr/>
            </p:nvGrpSpPr>
            <p:grpSpPr>
              <a:xfrm>
                <a:off x="700541" y="171458"/>
                <a:ext cx="669826" cy="243553"/>
                <a:chOff x="0" y="0"/>
                <a:chExt cx="669825" cy="243552"/>
              </a:xfrm>
            </p:grpSpPr>
            <p:sp>
              <p:nvSpPr>
                <p:cNvPr id="887" name="Google Shape;197;p36"/>
                <p:cNvSpPr/>
                <p:nvPr/>
              </p:nvSpPr>
              <p:spPr>
                <a:xfrm>
                  <a:off x="0" y="0"/>
                  <a:ext cx="669826" cy="15165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88" name="Google Shape;198;p36"/>
                <p:cNvSpPr txBox="1"/>
                <p:nvPr/>
              </p:nvSpPr>
              <p:spPr>
                <a:xfrm>
                  <a:off x="141143" y="17029"/>
                  <a:ext cx="387676" cy="226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891" name="Google Shape;199;p36"/>
            <p:cNvSpPr txBox="1"/>
            <p:nvPr/>
          </p:nvSpPr>
          <p:spPr>
            <a:xfrm>
              <a:off x="0" y="34289"/>
              <a:ext cx="941176"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892" name="Google Shape;200;p36"/>
            <p:cNvSpPr txBox="1"/>
            <p:nvPr/>
          </p:nvSpPr>
          <p:spPr>
            <a:xfrm>
              <a:off x="275271" y="211631"/>
              <a:ext cx="661726"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894" name="Google Shape;201;p36"/>
          <p:cNvSpPr/>
          <p:nvPr/>
        </p:nvSpPr>
        <p:spPr>
          <a:xfrm>
            <a:off x="0" y="0"/>
            <a:ext cx="4572000" cy="5143500"/>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895" name="Body Level One…"/>
          <p:cNvSpPr txBox="1">
            <a:spLocks noGrp="1"/>
          </p:cNvSpPr>
          <p:nvPr>
            <p:ph type="body" sz="half" idx="1"/>
          </p:nvPr>
        </p:nvSpPr>
        <p:spPr>
          <a:xfrm>
            <a:off x="4762500" y="1606153"/>
            <a:ext cx="4152900" cy="2356201"/>
          </a:xfrm>
          <a:prstGeom prst="rect">
            <a:avLst/>
          </a:prstGeom>
        </p:spPr>
        <p:txBody>
          <a:bodyPr lIns="34275" tIns="34275" rIns="34275" bIns="34275"/>
          <a:lstStyle>
            <a:lvl1pPr marL="228600" indent="0">
              <a:lnSpc>
                <a:spcPct val="90000"/>
              </a:lnSpc>
              <a:spcBef>
                <a:spcPts val="800"/>
              </a:spcBef>
              <a:buClrTx/>
              <a:buSzTx/>
              <a:buFontTx/>
              <a:buNone/>
              <a:defRPr sz="1700">
                <a:solidFill>
                  <a:srgbClr val="000000"/>
                </a:solidFill>
              </a:defRPr>
            </a:lvl1pPr>
            <a:lvl2pPr marL="914400" indent="-336550">
              <a:lnSpc>
                <a:spcPct val="90000"/>
              </a:lnSpc>
              <a:spcBef>
                <a:spcPts val="800"/>
              </a:spcBef>
              <a:buClrTx/>
              <a:buSzPts val="1700"/>
              <a:buFontTx/>
              <a:buChar char="•"/>
              <a:defRPr sz="1700">
                <a:solidFill>
                  <a:srgbClr val="000000"/>
                </a:solidFill>
              </a:defRPr>
            </a:lvl2pPr>
            <a:lvl3pPr marL="1371600" indent="-336550">
              <a:lnSpc>
                <a:spcPct val="90000"/>
              </a:lnSpc>
              <a:spcBef>
                <a:spcPts val="800"/>
              </a:spcBef>
              <a:buClrTx/>
              <a:buSzPts val="1700"/>
              <a:buFontTx/>
              <a:buChar char="•"/>
              <a:defRPr sz="1700">
                <a:solidFill>
                  <a:srgbClr val="000000"/>
                </a:solidFill>
              </a:defRPr>
            </a:lvl3pPr>
            <a:lvl4pPr marL="1828800" indent="-336550">
              <a:lnSpc>
                <a:spcPct val="90000"/>
              </a:lnSpc>
              <a:spcBef>
                <a:spcPts val="800"/>
              </a:spcBef>
              <a:buClrTx/>
              <a:buSzPts val="1700"/>
              <a:buFontTx/>
              <a:buChar char="•"/>
              <a:defRPr sz="1700">
                <a:solidFill>
                  <a:srgbClr val="000000"/>
                </a:solidFill>
              </a:defRPr>
            </a:lvl4pPr>
            <a:lvl5pPr marL="2286000" indent="-336550">
              <a:lnSpc>
                <a:spcPct val="90000"/>
              </a:lnSpc>
              <a:spcBef>
                <a:spcPts val="800"/>
              </a:spcBef>
              <a:buClrTx/>
              <a:buSzPts val="1700"/>
              <a:buFontTx/>
              <a:buChar char="•"/>
              <a:defRPr sz="17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96" name="Google Shape;203;p36"/>
          <p:cNvSpPr txBox="1">
            <a:spLocks noGrp="1"/>
          </p:cNvSpPr>
          <p:nvPr>
            <p:ph type="body" sz="quarter" idx="21"/>
          </p:nvPr>
        </p:nvSpPr>
        <p:spPr>
          <a:xfrm>
            <a:off x="419100" y="1606153"/>
            <a:ext cx="3733800" cy="851401"/>
          </a:xfrm>
          <a:prstGeom prst="rect">
            <a:avLst/>
          </a:prstGeom>
          <a:ln w="25400">
            <a:solidFill>
              <a:srgbClr val="F8FAFE">
                <a:alpha val="49800"/>
              </a:srgbClr>
            </a:solidFill>
            <a:round/>
          </a:ln>
        </p:spPr>
        <p:txBody>
          <a:bodyPr lIns="34275" tIns="34275" rIns="34275" bIns="34275" anchor="b"/>
          <a:lstStyle/>
          <a:p>
            <a:pPr marL="228600" indent="0">
              <a:lnSpc>
                <a:spcPct val="90000"/>
              </a:lnSpc>
              <a:spcBef>
                <a:spcPts val="800"/>
              </a:spcBef>
              <a:buClrTx/>
              <a:buSzTx/>
              <a:buFontTx/>
              <a:buNone/>
              <a:defRPr sz="3300" b="1">
                <a:solidFill>
                  <a:srgbClr val="FFFFFF"/>
                </a:solidFill>
              </a:defRPr>
            </a:pPr>
            <a:endParaRPr/>
          </a:p>
        </p:txBody>
      </p:sp>
      <p:sp>
        <p:nvSpPr>
          <p:cNvPr id="897" name="Slide Number"/>
          <p:cNvSpPr txBox="1">
            <a:spLocks noGrp="1"/>
          </p:cNvSpPr>
          <p:nvPr>
            <p:ph type="sldNum" sz="quarter" idx="2"/>
          </p:nvPr>
        </p:nvSpPr>
        <p:spPr>
          <a:xfrm>
            <a:off x="8846671" y="132548"/>
            <a:ext cx="208388" cy="191812"/>
          </a:xfrm>
          <a:prstGeom prst="rect">
            <a:avLst/>
          </a:prstGeom>
        </p:spPr>
        <p:txBody>
          <a:bodyPr lIns="34275" tIns="34275" rIns="34275" bIns="34275">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grpSp>
        <p:nvGrpSpPr>
          <p:cNvPr id="931" name="Google Shape;56;p13"/>
          <p:cNvGrpSpPr/>
          <p:nvPr/>
        </p:nvGrpSpPr>
        <p:grpSpPr>
          <a:xfrm>
            <a:off x="4774537" y="5238686"/>
            <a:ext cx="3740814" cy="338618"/>
            <a:chOff x="0" y="0"/>
            <a:chExt cx="3740812" cy="338616"/>
          </a:xfrm>
        </p:grpSpPr>
        <p:grpSp>
          <p:nvGrpSpPr>
            <p:cNvPr id="928" name="Google Shape;57;p13"/>
            <p:cNvGrpSpPr/>
            <p:nvPr/>
          </p:nvGrpSpPr>
          <p:grpSpPr>
            <a:xfrm>
              <a:off x="969287" y="-1"/>
              <a:ext cx="2771526" cy="323148"/>
              <a:chOff x="0" y="0"/>
              <a:chExt cx="2771525" cy="323146"/>
            </a:xfrm>
          </p:grpSpPr>
          <p:grpSp>
            <p:nvGrpSpPr>
              <p:cNvPr id="906" name="Google Shape;58;p13"/>
              <p:cNvGrpSpPr/>
              <p:nvPr/>
            </p:nvGrpSpPr>
            <p:grpSpPr>
              <a:xfrm>
                <a:off x="0" y="0"/>
                <a:ext cx="669902" cy="151689"/>
                <a:chOff x="0" y="0"/>
                <a:chExt cx="669900" cy="151688"/>
              </a:xfrm>
            </p:grpSpPr>
            <p:sp>
              <p:nvSpPr>
                <p:cNvPr id="904"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905"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909" name="Google Shape;59;p13"/>
              <p:cNvGrpSpPr/>
              <p:nvPr/>
            </p:nvGrpSpPr>
            <p:grpSpPr>
              <a:xfrm>
                <a:off x="700541" y="0"/>
                <a:ext cx="669902" cy="151689"/>
                <a:chOff x="0" y="0"/>
                <a:chExt cx="669900" cy="151688"/>
              </a:xfrm>
            </p:grpSpPr>
            <p:sp>
              <p:nvSpPr>
                <p:cNvPr id="907"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908"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912" name="Google Shape;60;p13"/>
              <p:cNvGrpSpPr/>
              <p:nvPr/>
            </p:nvGrpSpPr>
            <p:grpSpPr>
              <a:xfrm>
                <a:off x="1401082" y="0"/>
                <a:ext cx="669902" cy="151689"/>
                <a:chOff x="0" y="0"/>
                <a:chExt cx="669900" cy="151688"/>
              </a:xfrm>
            </p:grpSpPr>
            <p:sp>
              <p:nvSpPr>
                <p:cNvPr id="910"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911"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915" name="Google Shape;61;p13"/>
              <p:cNvGrpSpPr/>
              <p:nvPr/>
            </p:nvGrpSpPr>
            <p:grpSpPr>
              <a:xfrm>
                <a:off x="1401082" y="171458"/>
                <a:ext cx="669902" cy="151689"/>
                <a:chOff x="0" y="0"/>
                <a:chExt cx="669900" cy="151688"/>
              </a:xfrm>
            </p:grpSpPr>
            <p:sp>
              <p:nvSpPr>
                <p:cNvPr id="913"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914"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918" name="Google Shape;62;p13"/>
              <p:cNvGrpSpPr/>
              <p:nvPr/>
            </p:nvGrpSpPr>
            <p:grpSpPr>
              <a:xfrm>
                <a:off x="2101624" y="171458"/>
                <a:ext cx="669902" cy="151689"/>
                <a:chOff x="0" y="0"/>
                <a:chExt cx="669900" cy="151688"/>
              </a:xfrm>
            </p:grpSpPr>
            <p:sp>
              <p:nvSpPr>
                <p:cNvPr id="916"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917"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921" name="Google Shape;63;p13"/>
              <p:cNvGrpSpPr/>
              <p:nvPr/>
            </p:nvGrpSpPr>
            <p:grpSpPr>
              <a:xfrm>
                <a:off x="2101624" y="0"/>
                <a:ext cx="669902" cy="151689"/>
                <a:chOff x="0" y="0"/>
                <a:chExt cx="669900" cy="151688"/>
              </a:xfrm>
            </p:grpSpPr>
            <p:sp>
              <p:nvSpPr>
                <p:cNvPr id="919"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920"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924" name="Google Shape;64;p13"/>
              <p:cNvGrpSpPr/>
              <p:nvPr/>
            </p:nvGrpSpPr>
            <p:grpSpPr>
              <a:xfrm>
                <a:off x="0" y="171458"/>
                <a:ext cx="669902" cy="151689"/>
                <a:chOff x="0" y="0"/>
                <a:chExt cx="669900" cy="151688"/>
              </a:xfrm>
            </p:grpSpPr>
            <p:sp>
              <p:nvSpPr>
                <p:cNvPr id="922"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923"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927" name="Google Shape;65;p13"/>
              <p:cNvGrpSpPr/>
              <p:nvPr/>
            </p:nvGrpSpPr>
            <p:grpSpPr>
              <a:xfrm>
                <a:off x="700541" y="171458"/>
                <a:ext cx="669902" cy="151689"/>
                <a:chOff x="0" y="0"/>
                <a:chExt cx="669900" cy="151688"/>
              </a:xfrm>
            </p:grpSpPr>
            <p:sp>
              <p:nvSpPr>
                <p:cNvPr id="925"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926"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929"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930"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932" name="Title Text"/>
          <p:cNvSpPr txBox="1">
            <a:spLocks noGrp="1"/>
          </p:cNvSpPr>
          <p:nvPr>
            <p:ph type="title"/>
          </p:nvPr>
        </p:nvSpPr>
        <p:spPr>
          <a:xfrm>
            <a:off x="1143000" y="841771"/>
            <a:ext cx="6858000" cy="1790701"/>
          </a:xfrm>
          <a:prstGeom prst="rect">
            <a:avLst/>
          </a:prstGeom>
        </p:spPr>
        <p:txBody>
          <a:bodyPr lIns="45699" tIns="45699" rIns="45699" bIns="45699" anchor="b"/>
          <a:lstStyle>
            <a:lvl1pPr algn="ctr">
              <a:lnSpc>
                <a:spcPct val="90000"/>
              </a:lnSpc>
              <a:defRPr sz="4500" b="1"/>
            </a:lvl1pPr>
          </a:lstStyle>
          <a:p>
            <a:r>
              <a:t>Title Text</a:t>
            </a:r>
          </a:p>
        </p:txBody>
      </p:sp>
      <p:sp>
        <p:nvSpPr>
          <p:cNvPr id="933" name="Body Level One…"/>
          <p:cNvSpPr txBox="1">
            <a:spLocks noGrp="1"/>
          </p:cNvSpPr>
          <p:nvPr>
            <p:ph type="body" sz="quarter" idx="1"/>
          </p:nvPr>
        </p:nvSpPr>
        <p:spPr>
          <a:xfrm>
            <a:off x="1143000" y="2701527"/>
            <a:ext cx="6858000" cy="1241701"/>
          </a:xfrm>
          <a:prstGeom prst="rect">
            <a:avLst/>
          </a:prstGeom>
        </p:spPr>
        <p:txBody>
          <a:bodyPr lIns="45699" tIns="45699" rIns="45699" bIns="45699"/>
          <a:lstStyle>
            <a:lvl1pPr marL="361950" indent="-266700" algn="ctr">
              <a:lnSpc>
                <a:spcPct val="90000"/>
              </a:lnSpc>
              <a:spcBef>
                <a:spcPts val="700"/>
              </a:spcBef>
              <a:buClrTx/>
              <a:buSzTx/>
              <a:buFontTx/>
              <a:buNone/>
              <a:defRPr>
                <a:solidFill>
                  <a:srgbClr val="000000"/>
                </a:solidFill>
              </a:defRPr>
            </a:lvl1pPr>
            <a:lvl2pPr marL="361950" indent="209550" algn="ctr">
              <a:lnSpc>
                <a:spcPct val="90000"/>
              </a:lnSpc>
              <a:spcBef>
                <a:spcPts val="700"/>
              </a:spcBef>
              <a:buClrTx/>
              <a:buSzTx/>
              <a:buFontTx/>
              <a:buNone/>
              <a:defRPr>
                <a:solidFill>
                  <a:srgbClr val="000000"/>
                </a:solidFill>
              </a:defRPr>
            </a:lvl2pPr>
            <a:lvl3pPr marL="361950" indent="685800" algn="ctr">
              <a:lnSpc>
                <a:spcPct val="90000"/>
              </a:lnSpc>
              <a:spcBef>
                <a:spcPts val="700"/>
              </a:spcBef>
              <a:buClrTx/>
              <a:buSzTx/>
              <a:buFontTx/>
              <a:buNone/>
              <a:defRPr>
                <a:solidFill>
                  <a:srgbClr val="000000"/>
                </a:solidFill>
              </a:defRPr>
            </a:lvl3pPr>
            <a:lvl4pPr marL="361950" indent="1149350" algn="ctr">
              <a:lnSpc>
                <a:spcPct val="90000"/>
              </a:lnSpc>
              <a:spcBef>
                <a:spcPts val="700"/>
              </a:spcBef>
              <a:buClrTx/>
              <a:buSzTx/>
              <a:buFontTx/>
              <a:buNone/>
              <a:defRPr>
                <a:solidFill>
                  <a:srgbClr val="000000"/>
                </a:solidFill>
              </a:defRPr>
            </a:lvl4pPr>
            <a:lvl5pPr marL="361950" indent="1606550" algn="ctr">
              <a:lnSpc>
                <a:spcPct val="90000"/>
              </a:lnSpc>
              <a:spcBef>
                <a:spcPts val="700"/>
              </a:spcBef>
              <a:buClrTx/>
              <a:buSzTx/>
              <a:buFont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934" name="Slide Number"/>
          <p:cNvSpPr txBox="1">
            <a:spLocks noGrp="1"/>
          </p:cNvSpPr>
          <p:nvPr>
            <p:ph type="sldNum" sz="quarter" idx="2"/>
          </p:nvPr>
        </p:nvSpPr>
        <p:spPr>
          <a:xfrm>
            <a:off x="8284113" y="4796882"/>
            <a:ext cx="231238" cy="214662"/>
          </a:xfrm>
          <a:prstGeom prst="rect">
            <a:avLst/>
          </a:prstGeom>
        </p:spPr>
        <p:txBody>
          <a:bodyPr lIns="45699" tIns="45699" rIns="45699" bIns="45699">
            <a:spAutoFit/>
          </a:bodyPr>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grpSp>
        <p:nvGrpSpPr>
          <p:cNvPr id="968" name="Google Shape;56;p13"/>
          <p:cNvGrpSpPr/>
          <p:nvPr/>
        </p:nvGrpSpPr>
        <p:grpSpPr>
          <a:xfrm>
            <a:off x="4774537" y="5238686"/>
            <a:ext cx="3740814" cy="338618"/>
            <a:chOff x="0" y="0"/>
            <a:chExt cx="3740812" cy="338616"/>
          </a:xfrm>
        </p:grpSpPr>
        <p:grpSp>
          <p:nvGrpSpPr>
            <p:cNvPr id="965" name="Google Shape;57;p13"/>
            <p:cNvGrpSpPr/>
            <p:nvPr/>
          </p:nvGrpSpPr>
          <p:grpSpPr>
            <a:xfrm>
              <a:off x="969287" y="-1"/>
              <a:ext cx="2771526" cy="323148"/>
              <a:chOff x="0" y="0"/>
              <a:chExt cx="2771525" cy="323146"/>
            </a:xfrm>
          </p:grpSpPr>
          <p:grpSp>
            <p:nvGrpSpPr>
              <p:cNvPr id="943" name="Google Shape;58;p13"/>
              <p:cNvGrpSpPr/>
              <p:nvPr/>
            </p:nvGrpSpPr>
            <p:grpSpPr>
              <a:xfrm>
                <a:off x="0" y="0"/>
                <a:ext cx="669902" cy="151689"/>
                <a:chOff x="0" y="0"/>
                <a:chExt cx="669900" cy="151688"/>
              </a:xfrm>
            </p:grpSpPr>
            <p:sp>
              <p:nvSpPr>
                <p:cNvPr id="941"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942"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946" name="Google Shape;59;p13"/>
              <p:cNvGrpSpPr/>
              <p:nvPr/>
            </p:nvGrpSpPr>
            <p:grpSpPr>
              <a:xfrm>
                <a:off x="700541" y="0"/>
                <a:ext cx="669902" cy="151689"/>
                <a:chOff x="0" y="0"/>
                <a:chExt cx="669900" cy="151688"/>
              </a:xfrm>
            </p:grpSpPr>
            <p:sp>
              <p:nvSpPr>
                <p:cNvPr id="944"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945"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949" name="Google Shape;60;p13"/>
              <p:cNvGrpSpPr/>
              <p:nvPr/>
            </p:nvGrpSpPr>
            <p:grpSpPr>
              <a:xfrm>
                <a:off x="1401082" y="0"/>
                <a:ext cx="669902" cy="151689"/>
                <a:chOff x="0" y="0"/>
                <a:chExt cx="669900" cy="151688"/>
              </a:xfrm>
            </p:grpSpPr>
            <p:sp>
              <p:nvSpPr>
                <p:cNvPr id="947"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948"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952" name="Google Shape;61;p13"/>
              <p:cNvGrpSpPr/>
              <p:nvPr/>
            </p:nvGrpSpPr>
            <p:grpSpPr>
              <a:xfrm>
                <a:off x="1401082" y="171458"/>
                <a:ext cx="669902" cy="151689"/>
                <a:chOff x="0" y="0"/>
                <a:chExt cx="669900" cy="151688"/>
              </a:xfrm>
            </p:grpSpPr>
            <p:sp>
              <p:nvSpPr>
                <p:cNvPr id="950"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951"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955" name="Google Shape;62;p13"/>
              <p:cNvGrpSpPr/>
              <p:nvPr/>
            </p:nvGrpSpPr>
            <p:grpSpPr>
              <a:xfrm>
                <a:off x="2101624" y="171458"/>
                <a:ext cx="669902" cy="151689"/>
                <a:chOff x="0" y="0"/>
                <a:chExt cx="669900" cy="151688"/>
              </a:xfrm>
            </p:grpSpPr>
            <p:sp>
              <p:nvSpPr>
                <p:cNvPr id="953"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954"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958" name="Google Shape;63;p13"/>
              <p:cNvGrpSpPr/>
              <p:nvPr/>
            </p:nvGrpSpPr>
            <p:grpSpPr>
              <a:xfrm>
                <a:off x="2101624" y="0"/>
                <a:ext cx="669902" cy="151689"/>
                <a:chOff x="0" y="0"/>
                <a:chExt cx="669900" cy="151688"/>
              </a:xfrm>
            </p:grpSpPr>
            <p:sp>
              <p:nvSpPr>
                <p:cNvPr id="956"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957"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961" name="Google Shape;64;p13"/>
              <p:cNvGrpSpPr/>
              <p:nvPr/>
            </p:nvGrpSpPr>
            <p:grpSpPr>
              <a:xfrm>
                <a:off x="0" y="171458"/>
                <a:ext cx="669902" cy="151689"/>
                <a:chOff x="0" y="0"/>
                <a:chExt cx="669900" cy="151688"/>
              </a:xfrm>
            </p:grpSpPr>
            <p:sp>
              <p:nvSpPr>
                <p:cNvPr id="959"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960"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964" name="Google Shape;65;p13"/>
              <p:cNvGrpSpPr/>
              <p:nvPr/>
            </p:nvGrpSpPr>
            <p:grpSpPr>
              <a:xfrm>
                <a:off x="700541" y="171458"/>
                <a:ext cx="669902" cy="151689"/>
                <a:chOff x="0" y="0"/>
                <a:chExt cx="669900" cy="151688"/>
              </a:xfrm>
            </p:grpSpPr>
            <p:sp>
              <p:nvSpPr>
                <p:cNvPr id="962"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963"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966"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967"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969"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970"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971" name="Body Level One…"/>
          <p:cNvSpPr txBox="1">
            <a:spLocks noGrp="1"/>
          </p:cNvSpPr>
          <p:nvPr>
            <p:ph type="body" idx="1"/>
          </p:nvPr>
        </p:nvSpPr>
        <p:spPr>
          <a:xfrm>
            <a:off x="285750" y="1606550"/>
            <a:ext cx="8629650" cy="302617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972"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grpSp>
        <p:nvGrpSpPr>
          <p:cNvPr id="1006" name="Google Shape;56;p13"/>
          <p:cNvGrpSpPr/>
          <p:nvPr/>
        </p:nvGrpSpPr>
        <p:grpSpPr>
          <a:xfrm>
            <a:off x="4774537" y="5238686"/>
            <a:ext cx="3740814" cy="338618"/>
            <a:chOff x="0" y="0"/>
            <a:chExt cx="3740812" cy="338616"/>
          </a:xfrm>
        </p:grpSpPr>
        <p:grpSp>
          <p:nvGrpSpPr>
            <p:cNvPr id="1003" name="Google Shape;57;p13"/>
            <p:cNvGrpSpPr/>
            <p:nvPr/>
          </p:nvGrpSpPr>
          <p:grpSpPr>
            <a:xfrm>
              <a:off x="969287" y="-1"/>
              <a:ext cx="2771526" cy="323148"/>
              <a:chOff x="0" y="0"/>
              <a:chExt cx="2771525" cy="323146"/>
            </a:xfrm>
          </p:grpSpPr>
          <p:grpSp>
            <p:nvGrpSpPr>
              <p:cNvPr id="981" name="Google Shape;58;p13"/>
              <p:cNvGrpSpPr/>
              <p:nvPr/>
            </p:nvGrpSpPr>
            <p:grpSpPr>
              <a:xfrm>
                <a:off x="0" y="0"/>
                <a:ext cx="669902" cy="151689"/>
                <a:chOff x="0" y="0"/>
                <a:chExt cx="669900" cy="151688"/>
              </a:xfrm>
            </p:grpSpPr>
            <p:sp>
              <p:nvSpPr>
                <p:cNvPr id="97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98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984" name="Google Shape;59;p13"/>
              <p:cNvGrpSpPr/>
              <p:nvPr/>
            </p:nvGrpSpPr>
            <p:grpSpPr>
              <a:xfrm>
                <a:off x="700541" y="0"/>
                <a:ext cx="669902" cy="151689"/>
                <a:chOff x="0" y="0"/>
                <a:chExt cx="669900" cy="151688"/>
              </a:xfrm>
            </p:grpSpPr>
            <p:sp>
              <p:nvSpPr>
                <p:cNvPr id="98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98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987" name="Google Shape;60;p13"/>
              <p:cNvGrpSpPr/>
              <p:nvPr/>
            </p:nvGrpSpPr>
            <p:grpSpPr>
              <a:xfrm>
                <a:off x="1401082" y="0"/>
                <a:ext cx="669902" cy="151689"/>
                <a:chOff x="0" y="0"/>
                <a:chExt cx="669900" cy="151688"/>
              </a:xfrm>
            </p:grpSpPr>
            <p:sp>
              <p:nvSpPr>
                <p:cNvPr id="98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98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990" name="Google Shape;61;p13"/>
              <p:cNvGrpSpPr/>
              <p:nvPr/>
            </p:nvGrpSpPr>
            <p:grpSpPr>
              <a:xfrm>
                <a:off x="1401082" y="171458"/>
                <a:ext cx="669902" cy="151689"/>
                <a:chOff x="0" y="0"/>
                <a:chExt cx="669900" cy="151688"/>
              </a:xfrm>
            </p:grpSpPr>
            <p:sp>
              <p:nvSpPr>
                <p:cNvPr id="98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98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993" name="Google Shape;62;p13"/>
              <p:cNvGrpSpPr/>
              <p:nvPr/>
            </p:nvGrpSpPr>
            <p:grpSpPr>
              <a:xfrm>
                <a:off x="2101624" y="171458"/>
                <a:ext cx="669902" cy="151689"/>
                <a:chOff x="0" y="0"/>
                <a:chExt cx="669900" cy="151688"/>
              </a:xfrm>
            </p:grpSpPr>
            <p:sp>
              <p:nvSpPr>
                <p:cNvPr id="99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99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996" name="Google Shape;63;p13"/>
              <p:cNvGrpSpPr/>
              <p:nvPr/>
            </p:nvGrpSpPr>
            <p:grpSpPr>
              <a:xfrm>
                <a:off x="2101624" y="0"/>
                <a:ext cx="669902" cy="151689"/>
                <a:chOff x="0" y="0"/>
                <a:chExt cx="669900" cy="151688"/>
              </a:xfrm>
            </p:grpSpPr>
            <p:sp>
              <p:nvSpPr>
                <p:cNvPr id="99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99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999" name="Google Shape;64;p13"/>
              <p:cNvGrpSpPr/>
              <p:nvPr/>
            </p:nvGrpSpPr>
            <p:grpSpPr>
              <a:xfrm>
                <a:off x="0" y="171458"/>
                <a:ext cx="669902" cy="151689"/>
                <a:chOff x="0" y="0"/>
                <a:chExt cx="669900" cy="151688"/>
              </a:xfrm>
            </p:grpSpPr>
            <p:sp>
              <p:nvSpPr>
                <p:cNvPr id="99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99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002" name="Google Shape;65;p13"/>
              <p:cNvGrpSpPr/>
              <p:nvPr/>
            </p:nvGrpSpPr>
            <p:grpSpPr>
              <a:xfrm>
                <a:off x="700541" y="171458"/>
                <a:ext cx="669902" cy="151689"/>
                <a:chOff x="0" y="0"/>
                <a:chExt cx="669900" cy="151688"/>
              </a:xfrm>
            </p:grpSpPr>
            <p:sp>
              <p:nvSpPr>
                <p:cNvPr id="100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00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00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00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007"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008"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1009" name="Body Level One…"/>
          <p:cNvSpPr txBox="1">
            <a:spLocks noGrp="1"/>
          </p:cNvSpPr>
          <p:nvPr>
            <p:ph type="body" idx="1"/>
          </p:nvPr>
        </p:nvSpPr>
        <p:spPr>
          <a:xfrm>
            <a:off x="285750" y="1606550"/>
            <a:ext cx="8629650" cy="302617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010"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grpSp>
        <p:nvGrpSpPr>
          <p:cNvPr id="1044" name="Google Shape;56;p13"/>
          <p:cNvGrpSpPr/>
          <p:nvPr/>
        </p:nvGrpSpPr>
        <p:grpSpPr>
          <a:xfrm>
            <a:off x="4774537" y="5238686"/>
            <a:ext cx="3740814" cy="338618"/>
            <a:chOff x="0" y="0"/>
            <a:chExt cx="3740812" cy="338616"/>
          </a:xfrm>
        </p:grpSpPr>
        <p:grpSp>
          <p:nvGrpSpPr>
            <p:cNvPr id="1041" name="Google Shape;57;p13"/>
            <p:cNvGrpSpPr/>
            <p:nvPr/>
          </p:nvGrpSpPr>
          <p:grpSpPr>
            <a:xfrm>
              <a:off x="969287" y="-1"/>
              <a:ext cx="2771526" cy="323148"/>
              <a:chOff x="0" y="0"/>
              <a:chExt cx="2771525" cy="323146"/>
            </a:xfrm>
          </p:grpSpPr>
          <p:grpSp>
            <p:nvGrpSpPr>
              <p:cNvPr id="1019" name="Google Shape;58;p13"/>
              <p:cNvGrpSpPr/>
              <p:nvPr/>
            </p:nvGrpSpPr>
            <p:grpSpPr>
              <a:xfrm>
                <a:off x="0" y="0"/>
                <a:ext cx="669902" cy="151689"/>
                <a:chOff x="0" y="0"/>
                <a:chExt cx="669900" cy="151688"/>
              </a:xfrm>
            </p:grpSpPr>
            <p:sp>
              <p:nvSpPr>
                <p:cNvPr id="1017"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018"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022" name="Google Shape;59;p13"/>
              <p:cNvGrpSpPr/>
              <p:nvPr/>
            </p:nvGrpSpPr>
            <p:grpSpPr>
              <a:xfrm>
                <a:off x="700541" y="0"/>
                <a:ext cx="669902" cy="151689"/>
                <a:chOff x="0" y="0"/>
                <a:chExt cx="669900" cy="151688"/>
              </a:xfrm>
            </p:grpSpPr>
            <p:sp>
              <p:nvSpPr>
                <p:cNvPr id="1020"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021"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025" name="Google Shape;60;p13"/>
              <p:cNvGrpSpPr/>
              <p:nvPr/>
            </p:nvGrpSpPr>
            <p:grpSpPr>
              <a:xfrm>
                <a:off x="1401082" y="0"/>
                <a:ext cx="669902" cy="151689"/>
                <a:chOff x="0" y="0"/>
                <a:chExt cx="669900" cy="151688"/>
              </a:xfrm>
            </p:grpSpPr>
            <p:sp>
              <p:nvSpPr>
                <p:cNvPr id="1023"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024"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028" name="Google Shape;61;p13"/>
              <p:cNvGrpSpPr/>
              <p:nvPr/>
            </p:nvGrpSpPr>
            <p:grpSpPr>
              <a:xfrm>
                <a:off x="1401082" y="171458"/>
                <a:ext cx="669902" cy="151689"/>
                <a:chOff x="0" y="0"/>
                <a:chExt cx="669900" cy="151688"/>
              </a:xfrm>
            </p:grpSpPr>
            <p:sp>
              <p:nvSpPr>
                <p:cNvPr id="1026"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027"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031" name="Google Shape;62;p13"/>
              <p:cNvGrpSpPr/>
              <p:nvPr/>
            </p:nvGrpSpPr>
            <p:grpSpPr>
              <a:xfrm>
                <a:off x="2101624" y="171458"/>
                <a:ext cx="669902" cy="151689"/>
                <a:chOff x="0" y="0"/>
                <a:chExt cx="669900" cy="151688"/>
              </a:xfrm>
            </p:grpSpPr>
            <p:sp>
              <p:nvSpPr>
                <p:cNvPr id="1029"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030"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034" name="Google Shape;63;p13"/>
              <p:cNvGrpSpPr/>
              <p:nvPr/>
            </p:nvGrpSpPr>
            <p:grpSpPr>
              <a:xfrm>
                <a:off x="2101624" y="0"/>
                <a:ext cx="669902" cy="151689"/>
                <a:chOff x="0" y="0"/>
                <a:chExt cx="669900" cy="151688"/>
              </a:xfrm>
            </p:grpSpPr>
            <p:sp>
              <p:nvSpPr>
                <p:cNvPr id="1032"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033"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037" name="Google Shape;64;p13"/>
              <p:cNvGrpSpPr/>
              <p:nvPr/>
            </p:nvGrpSpPr>
            <p:grpSpPr>
              <a:xfrm>
                <a:off x="0" y="171458"/>
                <a:ext cx="669902" cy="151689"/>
                <a:chOff x="0" y="0"/>
                <a:chExt cx="669900" cy="151688"/>
              </a:xfrm>
            </p:grpSpPr>
            <p:sp>
              <p:nvSpPr>
                <p:cNvPr id="1035"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036"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040" name="Google Shape;65;p13"/>
              <p:cNvGrpSpPr/>
              <p:nvPr/>
            </p:nvGrpSpPr>
            <p:grpSpPr>
              <a:xfrm>
                <a:off x="700541" y="171458"/>
                <a:ext cx="669902" cy="151689"/>
                <a:chOff x="0" y="0"/>
                <a:chExt cx="669900" cy="151688"/>
              </a:xfrm>
            </p:grpSpPr>
            <p:sp>
              <p:nvSpPr>
                <p:cNvPr id="1038"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039"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042"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043"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045"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046"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47"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048"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grpSp>
        <p:nvGrpSpPr>
          <p:cNvPr id="1082" name="Google Shape;56;p13"/>
          <p:cNvGrpSpPr/>
          <p:nvPr/>
        </p:nvGrpSpPr>
        <p:grpSpPr>
          <a:xfrm>
            <a:off x="4774537" y="5238686"/>
            <a:ext cx="3740814" cy="338618"/>
            <a:chOff x="0" y="0"/>
            <a:chExt cx="3740812" cy="338616"/>
          </a:xfrm>
        </p:grpSpPr>
        <p:grpSp>
          <p:nvGrpSpPr>
            <p:cNvPr id="1079" name="Google Shape;57;p13"/>
            <p:cNvGrpSpPr/>
            <p:nvPr/>
          </p:nvGrpSpPr>
          <p:grpSpPr>
            <a:xfrm>
              <a:off x="969287" y="-1"/>
              <a:ext cx="2771526" cy="323148"/>
              <a:chOff x="0" y="0"/>
              <a:chExt cx="2771525" cy="323146"/>
            </a:xfrm>
          </p:grpSpPr>
          <p:grpSp>
            <p:nvGrpSpPr>
              <p:cNvPr id="1057" name="Google Shape;58;p13"/>
              <p:cNvGrpSpPr/>
              <p:nvPr/>
            </p:nvGrpSpPr>
            <p:grpSpPr>
              <a:xfrm>
                <a:off x="0" y="0"/>
                <a:ext cx="669902" cy="151689"/>
                <a:chOff x="0" y="0"/>
                <a:chExt cx="669900" cy="151688"/>
              </a:xfrm>
            </p:grpSpPr>
            <p:sp>
              <p:nvSpPr>
                <p:cNvPr id="1055"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056"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060" name="Google Shape;59;p13"/>
              <p:cNvGrpSpPr/>
              <p:nvPr/>
            </p:nvGrpSpPr>
            <p:grpSpPr>
              <a:xfrm>
                <a:off x="700541" y="0"/>
                <a:ext cx="669902" cy="151689"/>
                <a:chOff x="0" y="0"/>
                <a:chExt cx="669900" cy="151688"/>
              </a:xfrm>
            </p:grpSpPr>
            <p:sp>
              <p:nvSpPr>
                <p:cNvPr id="1058"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059"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063" name="Google Shape;60;p13"/>
              <p:cNvGrpSpPr/>
              <p:nvPr/>
            </p:nvGrpSpPr>
            <p:grpSpPr>
              <a:xfrm>
                <a:off x="1401082" y="0"/>
                <a:ext cx="669902" cy="151689"/>
                <a:chOff x="0" y="0"/>
                <a:chExt cx="669900" cy="151688"/>
              </a:xfrm>
            </p:grpSpPr>
            <p:sp>
              <p:nvSpPr>
                <p:cNvPr id="1061"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062"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066" name="Google Shape;61;p13"/>
              <p:cNvGrpSpPr/>
              <p:nvPr/>
            </p:nvGrpSpPr>
            <p:grpSpPr>
              <a:xfrm>
                <a:off x="1401082" y="171458"/>
                <a:ext cx="669902" cy="151689"/>
                <a:chOff x="0" y="0"/>
                <a:chExt cx="669900" cy="151688"/>
              </a:xfrm>
            </p:grpSpPr>
            <p:sp>
              <p:nvSpPr>
                <p:cNvPr id="1064"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065"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069" name="Google Shape;62;p13"/>
              <p:cNvGrpSpPr/>
              <p:nvPr/>
            </p:nvGrpSpPr>
            <p:grpSpPr>
              <a:xfrm>
                <a:off x="2101624" y="171458"/>
                <a:ext cx="669902" cy="151689"/>
                <a:chOff x="0" y="0"/>
                <a:chExt cx="669900" cy="151688"/>
              </a:xfrm>
            </p:grpSpPr>
            <p:sp>
              <p:nvSpPr>
                <p:cNvPr id="1067"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068"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072" name="Google Shape;63;p13"/>
              <p:cNvGrpSpPr/>
              <p:nvPr/>
            </p:nvGrpSpPr>
            <p:grpSpPr>
              <a:xfrm>
                <a:off x="2101624" y="0"/>
                <a:ext cx="669902" cy="151689"/>
                <a:chOff x="0" y="0"/>
                <a:chExt cx="669900" cy="151688"/>
              </a:xfrm>
            </p:grpSpPr>
            <p:sp>
              <p:nvSpPr>
                <p:cNvPr id="1070"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071"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075" name="Google Shape;64;p13"/>
              <p:cNvGrpSpPr/>
              <p:nvPr/>
            </p:nvGrpSpPr>
            <p:grpSpPr>
              <a:xfrm>
                <a:off x="0" y="171458"/>
                <a:ext cx="669902" cy="151689"/>
                <a:chOff x="0" y="0"/>
                <a:chExt cx="669900" cy="151688"/>
              </a:xfrm>
            </p:grpSpPr>
            <p:sp>
              <p:nvSpPr>
                <p:cNvPr id="1073"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074"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078" name="Google Shape;65;p13"/>
              <p:cNvGrpSpPr/>
              <p:nvPr/>
            </p:nvGrpSpPr>
            <p:grpSpPr>
              <a:xfrm>
                <a:off x="700541" y="171458"/>
                <a:ext cx="669902" cy="151689"/>
                <a:chOff x="0" y="0"/>
                <a:chExt cx="669900" cy="151688"/>
              </a:xfrm>
            </p:grpSpPr>
            <p:sp>
              <p:nvSpPr>
                <p:cNvPr id="1076"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077"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080"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081"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083" name="Rectangle 7"/>
          <p:cNvSpPr/>
          <p:nvPr/>
        </p:nvSpPr>
        <p:spPr>
          <a:xfrm>
            <a:off x="457200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084" name="Picture Placeholder 2"/>
          <p:cNvSpPr>
            <a:spLocks noGrp="1"/>
          </p:cNvSpPr>
          <p:nvPr>
            <p:ph type="pic" sz="half" idx="21"/>
          </p:nvPr>
        </p:nvSpPr>
        <p:spPr>
          <a:xfrm>
            <a:off x="4889898" y="298846"/>
            <a:ext cx="3949304" cy="4514851"/>
          </a:xfrm>
          <a:prstGeom prst="rect">
            <a:avLst/>
          </a:prstGeom>
        </p:spPr>
        <p:txBody>
          <a:bodyPr lIns="91439" tIns="45719" rIns="91439" bIns="45719">
            <a:noAutofit/>
          </a:bodyPr>
          <a:lstStyle/>
          <a:p>
            <a:endParaRPr/>
          </a:p>
        </p:txBody>
      </p:sp>
      <p:sp>
        <p:nvSpPr>
          <p:cNvPr id="1085" name="Body Level One…"/>
          <p:cNvSpPr txBox="1">
            <a:spLocks noGrp="1"/>
          </p:cNvSpPr>
          <p:nvPr>
            <p:ph type="body" sz="quarter" idx="1" hasCustomPrompt="1"/>
          </p:nvPr>
        </p:nvSpPr>
        <p:spPr>
          <a:xfrm>
            <a:off x="419100" y="1606153"/>
            <a:ext cx="3733800" cy="851297"/>
          </a:xfrm>
          <a:prstGeom prst="rect">
            <a:avLst/>
          </a:prstGeom>
          <a:ln w="25400">
            <a:solidFill>
              <a:srgbClr val="999999">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333333"/>
                </a:solidFill>
              </a:defRPr>
            </a:lvl1pPr>
            <a:lvl2pPr marL="0" indent="0">
              <a:lnSpc>
                <a:spcPct val="90000"/>
              </a:lnSpc>
              <a:spcBef>
                <a:spcPts val="800"/>
              </a:spcBef>
              <a:buClrTx/>
              <a:buSzTx/>
              <a:buFontTx/>
              <a:buNone/>
              <a:defRPr sz="3300" b="1" cap="all">
                <a:solidFill>
                  <a:srgbClr val="333333"/>
                </a:solidFill>
              </a:defRPr>
            </a:lvl2pPr>
            <a:lvl3pPr marL="1869830" indent="-822080">
              <a:lnSpc>
                <a:spcPct val="90000"/>
              </a:lnSpc>
              <a:spcBef>
                <a:spcPts val="800"/>
              </a:spcBef>
              <a:buClrTx/>
              <a:buSzPts val="3300"/>
              <a:buFontTx/>
              <a:buChar char="•"/>
              <a:defRPr sz="3300" b="1" cap="all">
                <a:solidFill>
                  <a:srgbClr val="333333"/>
                </a:solidFill>
              </a:defRPr>
            </a:lvl3pPr>
            <a:lvl4pPr marL="2384425" indent="-873125">
              <a:lnSpc>
                <a:spcPct val="90000"/>
              </a:lnSpc>
              <a:spcBef>
                <a:spcPts val="800"/>
              </a:spcBef>
              <a:buClrTx/>
              <a:buSzPts val="3300"/>
              <a:buFontTx/>
              <a:buChar char="•"/>
              <a:defRPr sz="3300" b="1" cap="all">
                <a:solidFill>
                  <a:srgbClr val="333333"/>
                </a:solidFill>
              </a:defRPr>
            </a:lvl4pPr>
            <a:lvl5pPr marL="2841625" indent="-873125">
              <a:lnSpc>
                <a:spcPct val="90000"/>
              </a:lnSpc>
              <a:spcBef>
                <a:spcPts val="800"/>
              </a:spcBef>
              <a:buClrTx/>
              <a:buSzPts val="3300"/>
              <a:buFontTx/>
              <a:buChar char="•"/>
              <a:defRPr sz="3300" b="1" cap="all">
                <a:solidFill>
                  <a:srgbClr val="333333"/>
                </a:solidFill>
              </a:defRPr>
            </a:lvl5pPr>
          </a:lstStyle>
          <a:p>
            <a:r>
              <a:t>Title</a:t>
            </a:r>
          </a:p>
          <a:p>
            <a:pPr lvl="1"/>
            <a:endParaRPr/>
          </a:p>
          <a:p>
            <a:pPr lvl="2"/>
            <a:endParaRPr/>
          </a:p>
          <a:p>
            <a:pPr lvl="3"/>
            <a:endParaRPr/>
          </a:p>
          <a:p>
            <a:pPr lvl="4"/>
            <a:endParaRPr/>
          </a:p>
        </p:txBody>
      </p:sp>
      <p:sp>
        <p:nvSpPr>
          <p:cNvPr id="1086"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grpSp>
        <p:nvGrpSpPr>
          <p:cNvPr id="1120" name="Google Shape;56;p13"/>
          <p:cNvGrpSpPr/>
          <p:nvPr/>
        </p:nvGrpSpPr>
        <p:grpSpPr>
          <a:xfrm>
            <a:off x="4774537" y="5238686"/>
            <a:ext cx="3740814" cy="338618"/>
            <a:chOff x="0" y="0"/>
            <a:chExt cx="3740812" cy="338616"/>
          </a:xfrm>
        </p:grpSpPr>
        <p:grpSp>
          <p:nvGrpSpPr>
            <p:cNvPr id="1117" name="Google Shape;57;p13"/>
            <p:cNvGrpSpPr/>
            <p:nvPr/>
          </p:nvGrpSpPr>
          <p:grpSpPr>
            <a:xfrm>
              <a:off x="969287" y="-1"/>
              <a:ext cx="2771526" cy="323148"/>
              <a:chOff x="0" y="0"/>
              <a:chExt cx="2771525" cy="323146"/>
            </a:xfrm>
          </p:grpSpPr>
          <p:grpSp>
            <p:nvGrpSpPr>
              <p:cNvPr id="1095" name="Google Shape;58;p13"/>
              <p:cNvGrpSpPr/>
              <p:nvPr/>
            </p:nvGrpSpPr>
            <p:grpSpPr>
              <a:xfrm>
                <a:off x="0" y="0"/>
                <a:ext cx="669902" cy="151689"/>
                <a:chOff x="0" y="0"/>
                <a:chExt cx="669900" cy="151688"/>
              </a:xfrm>
            </p:grpSpPr>
            <p:sp>
              <p:nvSpPr>
                <p:cNvPr id="1093"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094"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098" name="Google Shape;59;p13"/>
              <p:cNvGrpSpPr/>
              <p:nvPr/>
            </p:nvGrpSpPr>
            <p:grpSpPr>
              <a:xfrm>
                <a:off x="700541" y="0"/>
                <a:ext cx="669902" cy="151689"/>
                <a:chOff x="0" y="0"/>
                <a:chExt cx="669900" cy="151688"/>
              </a:xfrm>
            </p:grpSpPr>
            <p:sp>
              <p:nvSpPr>
                <p:cNvPr id="1096"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097"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101" name="Google Shape;60;p13"/>
              <p:cNvGrpSpPr/>
              <p:nvPr/>
            </p:nvGrpSpPr>
            <p:grpSpPr>
              <a:xfrm>
                <a:off x="1401082" y="0"/>
                <a:ext cx="669902" cy="151689"/>
                <a:chOff x="0" y="0"/>
                <a:chExt cx="669900" cy="151688"/>
              </a:xfrm>
            </p:grpSpPr>
            <p:sp>
              <p:nvSpPr>
                <p:cNvPr id="1099"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100"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104" name="Google Shape;61;p13"/>
              <p:cNvGrpSpPr/>
              <p:nvPr/>
            </p:nvGrpSpPr>
            <p:grpSpPr>
              <a:xfrm>
                <a:off x="1401082" y="171458"/>
                <a:ext cx="669902" cy="151689"/>
                <a:chOff x="0" y="0"/>
                <a:chExt cx="669900" cy="151688"/>
              </a:xfrm>
            </p:grpSpPr>
            <p:sp>
              <p:nvSpPr>
                <p:cNvPr id="1102"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103"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107" name="Google Shape;62;p13"/>
              <p:cNvGrpSpPr/>
              <p:nvPr/>
            </p:nvGrpSpPr>
            <p:grpSpPr>
              <a:xfrm>
                <a:off x="2101624" y="171458"/>
                <a:ext cx="669902" cy="151689"/>
                <a:chOff x="0" y="0"/>
                <a:chExt cx="669900" cy="151688"/>
              </a:xfrm>
            </p:grpSpPr>
            <p:sp>
              <p:nvSpPr>
                <p:cNvPr id="1105"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106"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110" name="Google Shape;63;p13"/>
              <p:cNvGrpSpPr/>
              <p:nvPr/>
            </p:nvGrpSpPr>
            <p:grpSpPr>
              <a:xfrm>
                <a:off x="2101624" y="0"/>
                <a:ext cx="669902" cy="151689"/>
                <a:chOff x="0" y="0"/>
                <a:chExt cx="669900" cy="151688"/>
              </a:xfrm>
            </p:grpSpPr>
            <p:sp>
              <p:nvSpPr>
                <p:cNvPr id="1108"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109"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113" name="Google Shape;64;p13"/>
              <p:cNvGrpSpPr/>
              <p:nvPr/>
            </p:nvGrpSpPr>
            <p:grpSpPr>
              <a:xfrm>
                <a:off x="0" y="171458"/>
                <a:ext cx="669902" cy="151689"/>
                <a:chOff x="0" y="0"/>
                <a:chExt cx="669900" cy="151688"/>
              </a:xfrm>
            </p:grpSpPr>
            <p:sp>
              <p:nvSpPr>
                <p:cNvPr id="1111"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112"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116" name="Google Shape;65;p13"/>
              <p:cNvGrpSpPr/>
              <p:nvPr/>
            </p:nvGrpSpPr>
            <p:grpSpPr>
              <a:xfrm>
                <a:off x="700541" y="171458"/>
                <a:ext cx="669902" cy="151689"/>
                <a:chOff x="0" y="0"/>
                <a:chExt cx="669900" cy="151688"/>
              </a:xfrm>
            </p:grpSpPr>
            <p:sp>
              <p:nvSpPr>
                <p:cNvPr id="1114"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115"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118"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119"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121"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122"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3"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124"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grpSp>
        <p:nvGrpSpPr>
          <p:cNvPr id="1158" name="Google Shape;56;p13"/>
          <p:cNvGrpSpPr/>
          <p:nvPr/>
        </p:nvGrpSpPr>
        <p:grpSpPr>
          <a:xfrm>
            <a:off x="4774537" y="5238686"/>
            <a:ext cx="3740814" cy="338618"/>
            <a:chOff x="0" y="0"/>
            <a:chExt cx="3740812" cy="338616"/>
          </a:xfrm>
        </p:grpSpPr>
        <p:grpSp>
          <p:nvGrpSpPr>
            <p:cNvPr id="1155" name="Google Shape;57;p13"/>
            <p:cNvGrpSpPr/>
            <p:nvPr/>
          </p:nvGrpSpPr>
          <p:grpSpPr>
            <a:xfrm>
              <a:off x="969287" y="-1"/>
              <a:ext cx="2771526" cy="323148"/>
              <a:chOff x="0" y="0"/>
              <a:chExt cx="2771525" cy="323146"/>
            </a:xfrm>
          </p:grpSpPr>
          <p:grpSp>
            <p:nvGrpSpPr>
              <p:cNvPr id="1133" name="Google Shape;58;p13"/>
              <p:cNvGrpSpPr/>
              <p:nvPr/>
            </p:nvGrpSpPr>
            <p:grpSpPr>
              <a:xfrm>
                <a:off x="0" y="0"/>
                <a:ext cx="669902" cy="151689"/>
                <a:chOff x="0" y="0"/>
                <a:chExt cx="669900" cy="151688"/>
              </a:xfrm>
            </p:grpSpPr>
            <p:sp>
              <p:nvSpPr>
                <p:cNvPr id="1131"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132"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136" name="Google Shape;59;p13"/>
              <p:cNvGrpSpPr/>
              <p:nvPr/>
            </p:nvGrpSpPr>
            <p:grpSpPr>
              <a:xfrm>
                <a:off x="700541" y="0"/>
                <a:ext cx="669902" cy="151689"/>
                <a:chOff x="0" y="0"/>
                <a:chExt cx="669900" cy="151688"/>
              </a:xfrm>
            </p:grpSpPr>
            <p:sp>
              <p:nvSpPr>
                <p:cNvPr id="1134"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135"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139" name="Google Shape;60;p13"/>
              <p:cNvGrpSpPr/>
              <p:nvPr/>
            </p:nvGrpSpPr>
            <p:grpSpPr>
              <a:xfrm>
                <a:off x="1401082" y="0"/>
                <a:ext cx="669902" cy="151689"/>
                <a:chOff x="0" y="0"/>
                <a:chExt cx="669900" cy="151688"/>
              </a:xfrm>
            </p:grpSpPr>
            <p:sp>
              <p:nvSpPr>
                <p:cNvPr id="1137"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138"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142" name="Google Shape;61;p13"/>
              <p:cNvGrpSpPr/>
              <p:nvPr/>
            </p:nvGrpSpPr>
            <p:grpSpPr>
              <a:xfrm>
                <a:off x="1401082" y="171458"/>
                <a:ext cx="669902" cy="151689"/>
                <a:chOff x="0" y="0"/>
                <a:chExt cx="669900" cy="151688"/>
              </a:xfrm>
            </p:grpSpPr>
            <p:sp>
              <p:nvSpPr>
                <p:cNvPr id="1140"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141"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145" name="Google Shape;62;p13"/>
              <p:cNvGrpSpPr/>
              <p:nvPr/>
            </p:nvGrpSpPr>
            <p:grpSpPr>
              <a:xfrm>
                <a:off x="2101624" y="171458"/>
                <a:ext cx="669902" cy="151689"/>
                <a:chOff x="0" y="0"/>
                <a:chExt cx="669900" cy="151688"/>
              </a:xfrm>
            </p:grpSpPr>
            <p:sp>
              <p:nvSpPr>
                <p:cNvPr id="1143"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144"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148" name="Google Shape;63;p13"/>
              <p:cNvGrpSpPr/>
              <p:nvPr/>
            </p:nvGrpSpPr>
            <p:grpSpPr>
              <a:xfrm>
                <a:off x="2101624" y="0"/>
                <a:ext cx="669902" cy="151689"/>
                <a:chOff x="0" y="0"/>
                <a:chExt cx="669900" cy="151688"/>
              </a:xfrm>
            </p:grpSpPr>
            <p:sp>
              <p:nvSpPr>
                <p:cNvPr id="1146"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147"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151" name="Google Shape;64;p13"/>
              <p:cNvGrpSpPr/>
              <p:nvPr/>
            </p:nvGrpSpPr>
            <p:grpSpPr>
              <a:xfrm>
                <a:off x="0" y="171458"/>
                <a:ext cx="669902" cy="151689"/>
                <a:chOff x="0" y="0"/>
                <a:chExt cx="669900" cy="151688"/>
              </a:xfrm>
            </p:grpSpPr>
            <p:sp>
              <p:nvSpPr>
                <p:cNvPr id="1149"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150"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154" name="Google Shape;65;p13"/>
              <p:cNvGrpSpPr/>
              <p:nvPr/>
            </p:nvGrpSpPr>
            <p:grpSpPr>
              <a:xfrm>
                <a:off x="700541" y="171458"/>
                <a:ext cx="669902" cy="151689"/>
                <a:chOff x="0" y="0"/>
                <a:chExt cx="669900" cy="151688"/>
              </a:xfrm>
            </p:grpSpPr>
            <p:sp>
              <p:nvSpPr>
                <p:cNvPr id="1152"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153"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156"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157"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159"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160"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1161" name="Body Level One…"/>
          <p:cNvSpPr txBox="1">
            <a:spLocks noGrp="1"/>
          </p:cNvSpPr>
          <p:nvPr>
            <p:ph type="body" idx="1"/>
          </p:nvPr>
        </p:nvSpPr>
        <p:spPr>
          <a:xfrm>
            <a:off x="285750" y="1606550"/>
            <a:ext cx="8629650" cy="302617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162"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grpSp>
        <p:nvGrpSpPr>
          <p:cNvPr id="1196" name="Google Shape;56;p13"/>
          <p:cNvGrpSpPr/>
          <p:nvPr/>
        </p:nvGrpSpPr>
        <p:grpSpPr>
          <a:xfrm>
            <a:off x="4774537" y="5238686"/>
            <a:ext cx="3740814" cy="338618"/>
            <a:chOff x="0" y="0"/>
            <a:chExt cx="3740812" cy="338616"/>
          </a:xfrm>
        </p:grpSpPr>
        <p:grpSp>
          <p:nvGrpSpPr>
            <p:cNvPr id="1193" name="Google Shape;57;p13"/>
            <p:cNvGrpSpPr/>
            <p:nvPr/>
          </p:nvGrpSpPr>
          <p:grpSpPr>
            <a:xfrm>
              <a:off x="969287" y="-1"/>
              <a:ext cx="2771526" cy="323148"/>
              <a:chOff x="0" y="0"/>
              <a:chExt cx="2771525" cy="323146"/>
            </a:xfrm>
          </p:grpSpPr>
          <p:grpSp>
            <p:nvGrpSpPr>
              <p:cNvPr id="1171" name="Google Shape;58;p13"/>
              <p:cNvGrpSpPr/>
              <p:nvPr/>
            </p:nvGrpSpPr>
            <p:grpSpPr>
              <a:xfrm>
                <a:off x="0" y="0"/>
                <a:ext cx="669902" cy="151689"/>
                <a:chOff x="0" y="0"/>
                <a:chExt cx="669900" cy="151688"/>
              </a:xfrm>
            </p:grpSpPr>
            <p:sp>
              <p:nvSpPr>
                <p:cNvPr id="116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17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174" name="Google Shape;59;p13"/>
              <p:cNvGrpSpPr/>
              <p:nvPr/>
            </p:nvGrpSpPr>
            <p:grpSpPr>
              <a:xfrm>
                <a:off x="700541" y="0"/>
                <a:ext cx="669902" cy="151689"/>
                <a:chOff x="0" y="0"/>
                <a:chExt cx="669900" cy="151688"/>
              </a:xfrm>
            </p:grpSpPr>
            <p:sp>
              <p:nvSpPr>
                <p:cNvPr id="117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17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177" name="Google Shape;60;p13"/>
              <p:cNvGrpSpPr/>
              <p:nvPr/>
            </p:nvGrpSpPr>
            <p:grpSpPr>
              <a:xfrm>
                <a:off x="1401082" y="0"/>
                <a:ext cx="669902" cy="151689"/>
                <a:chOff x="0" y="0"/>
                <a:chExt cx="669900" cy="151688"/>
              </a:xfrm>
            </p:grpSpPr>
            <p:sp>
              <p:nvSpPr>
                <p:cNvPr id="117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17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180" name="Google Shape;61;p13"/>
              <p:cNvGrpSpPr/>
              <p:nvPr/>
            </p:nvGrpSpPr>
            <p:grpSpPr>
              <a:xfrm>
                <a:off x="1401082" y="171458"/>
                <a:ext cx="669902" cy="151689"/>
                <a:chOff x="0" y="0"/>
                <a:chExt cx="669900" cy="151688"/>
              </a:xfrm>
            </p:grpSpPr>
            <p:sp>
              <p:nvSpPr>
                <p:cNvPr id="117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17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183" name="Google Shape;62;p13"/>
              <p:cNvGrpSpPr/>
              <p:nvPr/>
            </p:nvGrpSpPr>
            <p:grpSpPr>
              <a:xfrm>
                <a:off x="2101624" y="171458"/>
                <a:ext cx="669902" cy="151689"/>
                <a:chOff x="0" y="0"/>
                <a:chExt cx="669900" cy="151688"/>
              </a:xfrm>
            </p:grpSpPr>
            <p:sp>
              <p:nvSpPr>
                <p:cNvPr id="118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18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186" name="Google Shape;63;p13"/>
              <p:cNvGrpSpPr/>
              <p:nvPr/>
            </p:nvGrpSpPr>
            <p:grpSpPr>
              <a:xfrm>
                <a:off x="2101624" y="0"/>
                <a:ext cx="669902" cy="151689"/>
                <a:chOff x="0" y="0"/>
                <a:chExt cx="669900" cy="151688"/>
              </a:xfrm>
            </p:grpSpPr>
            <p:sp>
              <p:nvSpPr>
                <p:cNvPr id="118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18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189" name="Google Shape;64;p13"/>
              <p:cNvGrpSpPr/>
              <p:nvPr/>
            </p:nvGrpSpPr>
            <p:grpSpPr>
              <a:xfrm>
                <a:off x="0" y="171458"/>
                <a:ext cx="669902" cy="151689"/>
                <a:chOff x="0" y="0"/>
                <a:chExt cx="669900" cy="151688"/>
              </a:xfrm>
            </p:grpSpPr>
            <p:sp>
              <p:nvSpPr>
                <p:cNvPr id="118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18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192" name="Google Shape;65;p13"/>
              <p:cNvGrpSpPr/>
              <p:nvPr/>
            </p:nvGrpSpPr>
            <p:grpSpPr>
              <a:xfrm>
                <a:off x="700541" y="171458"/>
                <a:ext cx="669902" cy="151689"/>
                <a:chOff x="0" y="0"/>
                <a:chExt cx="669900" cy="151688"/>
              </a:xfrm>
            </p:grpSpPr>
            <p:sp>
              <p:nvSpPr>
                <p:cNvPr id="119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19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19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19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197"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198"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1199" name="Body Level One…"/>
          <p:cNvSpPr txBox="1">
            <a:spLocks noGrp="1"/>
          </p:cNvSpPr>
          <p:nvPr>
            <p:ph type="body" idx="1"/>
          </p:nvPr>
        </p:nvSpPr>
        <p:spPr>
          <a:xfrm>
            <a:off x="285750" y="1606550"/>
            <a:ext cx="8629650" cy="302617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grpSp>
        <p:nvGrpSpPr>
          <p:cNvPr id="1234" name="Google Shape;56;p13"/>
          <p:cNvGrpSpPr/>
          <p:nvPr/>
        </p:nvGrpSpPr>
        <p:grpSpPr>
          <a:xfrm>
            <a:off x="4774537" y="5238686"/>
            <a:ext cx="3740814" cy="338618"/>
            <a:chOff x="0" y="0"/>
            <a:chExt cx="3740812" cy="338616"/>
          </a:xfrm>
        </p:grpSpPr>
        <p:grpSp>
          <p:nvGrpSpPr>
            <p:cNvPr id="1231" name="Google Shape;57;p13"/>
            <p:cNvGrpSpPr/>
            <p:nvPr/>
          </p:nvGrpSpPr>
          <p:grpSpPr>
            <a:xfrm>
              <a:off x="969287" y="-1"/>
              <a:ext cx="2771526" cy="323148"/>
              <a:chOff x="0" y="0"/>
              <a:chExt cx="2771525" cy="323146"/>
            </a:xfrm>
          </p:grpSpPr>
          <p:grpSp>
            <p:nvGrpSpPr>
              <p:cNvPr id="1209" name="Google Shape;58;p13"/>
              <p:cNvGrpSpPr/>
              <p:nvPr/>
            </p:nvGrpSpPr>
            <p:grpSpPr>
              <a:xfrm>
                <a:off x="0" y="0"/>
                <a:ext cx="669902" cy="151689"/>
                <a:chOff x="0" y="0"/>
                <a:chExt cx="669900" cy="151688"/>
              </a:xfrm>
            </p:grpSpPr>
            <p:sp>
              <p:nvSpPr>
                <p:cNvPr id="1207"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208"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212" name="Google Shape;59;p13"/>
              <p:cNvGrpSpPr/>
              <p:nvPr/>
            </p:nvGrpSpPr>
            <p:grpSpPr>
              <a:xfrm>
                <a:off x="700541" y="0"/>
                <a:ext cx="669902" cy="151689"/>
                <a:chOff x="0" y="0"/>
                <a:chExt cx="669900" cy="151688"/>
              </a:xfrm>
            </p:grpSpPr>
            <p:sp>
              <p:nvSpPr>
                <p:cNvPr id="1210"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211"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215" name="Google Shape;60;p13"/>
              <p:cNvGrpSpPr/>
              <p:nvPr/>
            </p:nvGrpSpPr>
            <p:grpSpPr>
              <a:xfrm>
                <a:off x="1401082" y="0"/>
                <a:ext cx="669902" cy="151689"/>
                <a:chOff x="0" y="0"/>
                <a:chExt cx="669900" cy="151688"/>
              </a:xfrm>
            </p:grpSpPr>
            <p:sp>
              <p:nvSpPr>
                <p:cNvPr id="1213"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214"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218" name="Google Shape;61;p13"/>
              <p:cNvGrpSpPr/>
              <p:nvPr/>
            </p:nvGrpSpPr>
            <p:grpSpPr>
              <a:xfrm>
                <a:off x="1401082" y="171458"/>
                <a:ext cx="669902" cy="151689"/>
                <a:chOff x="0" y="0"/>
                <a:chExt cx="669900" cy="151688"/>
              </a:xfrm>
            </p:grpSpPr>
            <p:sp>
              <p:nvSpPr>
                <p:cNvPr id="1216"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217"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221" name="Google Shape;62;p13"/>
              <p:cNvGrpSpPr/>
              <p:nvPr/>
            </p:nvGrpSpPr>
            <p:grpSpPr>
              <a:xfrm>
                <a:off x="2101624" y="171458"/>
                <a:ext cx="669902" cy="151689"/>
                <a:chOff x="0" y="0"/>
                <a:chExt cx="669900" cy="151688"/>
              </a:xfrm>
            </p:grpSpPr>
            <p:sp>
              <p:nvSpPr>
                <p:cNvPr id="1219"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220"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224" name="Google Shape;63;p13"/>
              <p:cNvGrpSpPr/>
              <p:nvPr/>
            </p:nvGrpSpPr>
            <p:grpSpPr>
              <a:xfrm>
                <a:off x="2101624" y="0"/>
                <a:ext cx="669902" cy="151689"/>
                <a:chOff x="0" y="0"/>
                <a:chExt cx="669900" cy="151688"/>
              </a:xfrm>
            </p:grpSpPr>
            <p:sp>
              <p:nvSpPr>
                <p:cNvPr id="1222"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223"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227" name="Google Shape;64;p13"/>
              <p:cNvGrpSpPr/>
              <p:nvPr/>
            </p:nvGrpSpPr>
            <p:grpSpPr>
              <a:xfrm>
                <a:off x="0" y="171458"/>
                <a:ext cx="669902" cy="151689"/>
                <a:chOff x="0" y="0"/>
                <a:chExt cx="669900" cy="151688"/>
              </a:xfrm>
            </p:grpSpPr>
            <p:sp>
              <p:nvSpPr>
                <p:cNvPr id="1225"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226"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230" name="Google Shape;65;p13"/>
              <p:cNvGrpSpPr/>
              <p:nvPr/>
            </p:nvGrpSpPr>
            <p:grpSpPr>
              <a:xfrm>
                <a:off x="700541" y="171458"/>
                <a:ext cx="669902" cy="151689"/>
                <a:chOff x="0" y="0"/>
                <a:chExt cx="669900" cy="151688"/>
              </a:xfrm>
            </p:grpSpPr>
            <p:sp>
              <p:nvSpPr>
                <p:cNvPr id="1228"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229"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232"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233"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235"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236"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37"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238"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grpSp>
        <p:nvGrpSpPr>
          <p:cNvPr id="1272" name="Google Shape;56;p13"/>
          <p:cNvGrpSpPr/>
          <p:nvPr/>
        </p:nvGrpSpPr>
        <p:grpSpPr>
          <a:xfrm>
            <a:off x="4774537" y="5238686"/>
            <a:ext cx="3740814" cy="338618"/>
            <a:chOff x="0" y="0"/>
            <a:chExt cx="3740812" cy="338616"/>
          </a:xfrm>
        </p:grpSpPr>
        <p:grpSp>
          <p:nvGrpSpPr>
            <p:cNvPr id="1269" name="Google Shape;57;p13"/>
            <p:cNvGrpSpPr/>
            <p:nvPr/>
          </p:nvGrpSpPr>
          <p:grpSpPr>
            <a:xfrm>
              <a:off x="969287" y="-1"/>
              <a:ext cx="2771526" cy="323148"/>
              <a:chOff x="0" y="0"/>
              <a:chExt cx="2771525" cy="323146"/>
            </a:xfrm>
          </p:grpSpPr>
          <p:grpSp>
            <p:nvGrpSpPr>
              <p:cNvPr id="1247" name="Google Shape;58;p13"/>
              <p:cNvGrpSpPr/>
              <p:nvPr/>
            </p:nvGrpSpPr>
            <p:grpSpPr>
              <a:xfrm>
                <a:off x="0" y="0"/>
                <a:ext cx="669902" cy="151689"/>
                <a:chOff x="0" y="0"/>
                <a:chExt cx="669900" cy="151688"/>
              </a:xfrm>
            </p:grpSpPr>
            <p:sp>
              <p:nvSpPr>
                <p:cNvPr id="1245"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246"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250" name="Google Shape;59;p13"/>
              <p:cNvGrpSpPr/>
              <p:nvPr/>
            </p:nvGrpSpPr>
            <p:grpSpPr>
              <a:xfrm>
                <a:off x="700541" y="0"/>
                <a:ext cx="669902" cy="151689"/>
                <a:chOff x="0" y="0"/>
                <a:chExt cx="669900" cy="151688"/>
              </a:xfrm>
            </p:grpSpPr>
            <p:sp>
              <p:nvSpPr>
                <p:cNvPr id="1248"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249"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253" name="Google Shape;60;p13"/>
              <p:cNvGrpSpPr/>
              <p:nvPr/>
            </p:nvGrpSpPr>
            <p:grpSpPr>
              <a:xfrm>
                <a:off x="1401082" y="0"/>
                <a:ext cx="669902" cy="151689"/>
                <a:chOff x="0" y="0"/>
                <a:chExt cx="669900" cy="151688"/>
              </a:xfrm>
            </p:grpSpPr>
            <p:sp>
              <p:nvSpPr>
                <p:cNvPr id="1251"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252"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256" name="Google Shape;61;p13"/>
              <p:cNvGrpSpPr/>
              <p:nvPr/>
            </p:nvGrpSpPr>
            <p:grpSpPr>
              <a:xfrm>
                <a:off x="1401082" y="171458"/>
                <a:ext cx="669902" cy="151689"/>
                <a:chOff x="0" y="0"/>
                <a:chExt cx="669900" cy="151688"/>
              </a:xfrm>
            </p:grpSpPr>
            <p:sp>
              <p:nvSpPr>
                <p:cNvPr id="1254"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255"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259" name="Google Shape;62;p13"/>
              <p:cNvGrpSpPr/>
              <p:nvPr/>
            </p:nvGrpSpPr>
            <p:grpSpPr>
              <a:xfrm>
                <a:off x="2101624" y="171458"/>
                <a:ext cx="669902" cy="151689"/>
                <a:chOff x="0" y="0"/>
                <a:chExt cx="669900" cy="151688"/>
              </a:xfrm>
            </p:grpSpPr>
            <p:sp>
              <p:nvSpPr>
                <p:cNvPr id="1257"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258"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262" name="Google Shape;63;p13"/>
              <p:cNvGrpSpPr/>
              <p:nvPr/>
            </p:nvGrpSpPr>
            <p:grpSpPr>
              <a:xfrm>
                <a:off x="2101624" y="0"/>
                <a:ext cx="669902" cy="151689"/>
                <a:chOff x="0" y="0"/>
                <a:chExt cx="669900" cy="151688"/>
              </a:xfrm>
            </p:grpSpPr>
            <p:sp>
              <p:nvSpPr>
                <p:cNvPr id="1260"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261"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265" name="Google Shape;64;p13"/>
              <p:cNvGrpSpPr/>
              <p:nvPr/>
            </p:nvGrpSpPr>
            <p:grpSpPr>
              <a:xfrm>
                <a:off x="0" y="171458"/>
                <a:ext cx="669902" cy="151689"/>
                <a:chOff x="0" y="0"/>
                <a:chExt cx="669900" cy="151688"/>
              </a:xfrm>
            </p:grpSpPr>
            <p:sp>
              <p:nvSpPr>
                <p:cNvPr id="1263"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264"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268" name="Google Shape;65;p13"/>
              <p:cNvGrpSpPr/>
              <p:nvPr/>
            </p:nvGrpSpPr>
            <p:grpSpPr>
              <a:xfrm>
                <a:off x="700541" y="171458"/>
                <a:ext cx="669902" cy="151689"/>
                <a:chOff x="0" y="0"/>
                <a:chExt cx="669900" cy="151688"/>
              </a:xfrm>
            </p:grpSpPr>
            <p:sp>
              <p:nvSpPr>
                <p:cNvPr id="1266"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267"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270"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271"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273"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274"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75"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276"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grpSp>
        <p:nvGrpSpPr>
          <p:cNvPr id="1310" name="Google Shape;56;p13"/>
          <p:cNvGrpSpPr/>
          <p:nvPr/>
        </p:nvGrpSpPr>
        <p:grpSpPr>
          <a:xfrm>
            <a:off x="4774537" y="5238686"/>
            <a:ext cx="3740814" cy="338618"/>
            <a:chOff x="0" y="0"/>
            <a:chExt cx="3740812" cy="338616"/>
          </a:xfrm>
        </p:grpSpPr>
        <p:grpSp>
          <p:nvGrpSpPr>
            <p:cNvPr id="1307" name="Google Shape;57;p13"/>
            <p:cNvGrpSpPr/>
            <p:nvPr/>
          </p:nvGrpSpPr>
          <p:grpSpPr>
            <a:xfrm>
              <a:off x="969287" y="-1"/>
              <a:ext cx="2771526" cy="323148"/>
              <a:chOff x="0" y="0"/>
              <a:chExt cx="2771525" cy="323146"/>
            </a:xfrm>
          </p:grpSpPr>
          <p:grpSp>
            <p:nvGrpSpPr>
              <p:cNvPr id="1285" name="Google Shape;58;p13"/>
              <p:cNvGrpSpPr/>
              <p:nvPr/>
            </p:nvGrpSpPr>
            <p:grpSpPr>
              <a:xfrm>
                <a:off x="0" y="0"/>
                <a:ext cx="669902" cy="151689"/>
                <a:chOff x="0" y="0"/>
                <a:chExt cx="669900" cy="151688"/>
              </a:xfrm>
            </p:grpSpPr>
            <p:sp>
              <p:nvSpPr>
                <p:cNvPr id="1283"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284"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288" name="Google Shape;59;p13"/>
              <p:cNvGrpSpPr/>
              <p:nvPr/>
            </p:nvGrpSpPr>
            <p:grpSpPr>
              <a:xfrm>
                <a:off x="700541" y="0"/>
                <a:ext cx="669902" cy="151689"/>
                <a:chOff x="0" y="0"/>
                <a:chExt cx="669900" cy="151688"/>
              </a:xfrm>
            </p:grpSpPr>
            <p:sp>
              <p:nvSpPr>
                <p:cNvPr id="1286"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287"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291" name="Google Shape;60;p13"/>
              <p:cNvGrpSpPr/>
              <p:nvPr/>
            </p:nvGrpSpPr>
            <p:grpSpPr>
              <a:xfrm>
                <a:off x="1401082" y="0"/>
                <a:ext cx="669902" cy="151689"/>
                <a:chOff x="0" y="0"/>
                <a:chExt cx="669900" cy="151688"/>
              </a:xfrm>
            </p:grpSpPr>
            <p:sp>
              <p:nvSpPr>
                <p:cNvPr id="1289"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290"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294" name="Google Shape;61;p13"/>
              <p:cNvGrpSpPr/>
              <p:nvPr/>
            </p:nvGrpSpPr>
            <p:grpSpPr>
              <a:xfrm>
                <a:off x="1401082" y="171458"/>
                <a:ext cx="669902" cy="151689"/>
                <a:chOff x="0" y="0"/>
                <a:chExt cx="669900" cy="151688"/>
              </a:xfrm>
            </p:grpSpPr>
            <p:sp>
              <p:nvSpPr>
                <p:cNvPr id="1292"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293"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297" name="Google Shape;62;p13"/>
              <p:cNvGrpSpPr/>
              <p:nvPr/>
            </p:nvGrpSpPr>
            <p:grpSpPr>
              <a:xfrm>
                <a:off x="2101624" y="171458"/>
                <a:ext cx="669902" cy="151689"/>
                <a:chOff x="0" y="0"/>
                <a:chExt cx="669900" cy="151688"/>
              </a:xfrm>
            </p:grpSpPr>
            <p:sp>
              <p:nvSpPr>
                <p:cNvPr id="1295"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296"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300" name="Google Shape;63;p13"/>
              <p:cNvGrpSpPr/>
              <p:nvPr/>
            </p:nvGrpSpPr>
            <p:grpSpPr>
              <a:xfrm>
                <a:off x="2101624" y="0"/>
                <a:ext cx="669902" cy="151689"/>
                <a:chOff x="0" y="0"/>
                <a:chExt cx="669900" cy="151688"/>
              </a:xfrm>
            </p:grpSpPr>
            <p:sp>
              <p:nvSpPr>
                <p:cNvPr id="1298"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299"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303" name="Google Shape;64;p13"/>
              <p:cNvGrpSpPr/>
              <p:nvPr/>
            </p:nvGrpSpPr>
            <p:grpSpPr>
              <a:xfrm>
                <a:off x="0" y="171458"/>
                <a:ext cx="669902" cy="151689"/>
                <a:chOff x="0" y="0"/>
                <a:chExt cx="669900" cy="151688"/>
              </a:xfrm>
            </p:grpSpPr>
            <p:sp>
              <p:nvSpPr>
                <p:cNvPr id="1301"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302"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306" name="Google Shape;65;p13"/>
              <p:cNvGrpSpPr/>
              <p:nvPr/>
            </p:nvGrpSpPr>
            <p:grpSpPr>
              <a:xfrm>
                <a:off x="700541" y="171458"/>
                <a:ext cx="669902" cy="151689"/>
                <a:chOff x="0" y="0"/>
                <a:chExt cx="669900" cy="151688"/>
              </a:xfrm>
            </p:grpSpPr>
            <p:sp>
              <p:nvSpPr>
                <p:cNvPr id="1304"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305"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308"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309"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311"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312"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3"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314"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grpSp>
        <p:nvGrpSpPr>
          <p:cNvPr id="1348" name="Google Shape;56;p13"/>
          <p:cNvGrpSpPr/>
          <p:nvPr/>
        </p:nvGrpSpPr>
        <p:grpSpPr>
          <a:xfrm>
            <a:off x="4774537" y="5238686"/>
            <a:ext cx="3740814" cy="338618"/>
            <a:chOff x="0" y="0"/>
            <a:chExt cx="3740812" cy="338616"/>
          </a:xfrm>
        </p:grpSpPr>
        <p:grpSp>
          <p:nvGrpSpPr>
            <p:cNvPr id="1345" name="Google Shape;57;p13"/>
            <p:cNvGrpSpPr/>
            <p:nvPr/>
          </p:nvGrpSpPr>
          <p:grpSpPr>
            <a:xfrm>
              <a:off x="969287" y="-1"/>
              <a:ext cx="2771526" cy="323148"/>
              <a:chOff x="0" y="0"/>
              <a:chExt cx="2771525" cy="323146"/>
            </a:xfrm>
          </p:grpSpPr>
          <p:grpSp>
            <p:nvGrpSpPr>
              <p:cNvPr id="1323" name="Google Shape;58;p13"/>
              <p:cNvGrpSpPr/>
              <p:nvPr/>
            </p:nvGrpSpPr>
            <p:grpSpPr>
              <a:xfrm>
                <a:off x="0" y="0"/>
                <a:ext cx="669902" cy="151689"/>
                <a:chOff x="0" y="0"/>
                <a:chExt cx="669900" cy="151688"/>
              </a:xfrm>
            </p:grpSpPr>
            <p:sp>
              <p:nvSpPr>
                <p:cNvPr id="1321"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322"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326" name="Google Shape;59;p13"/>
              <p:cNvGrpSpPr/>
              <p:nvPr/>
            </p:nvGrpSpPr>
            <p:grpSpPr>
              <a:xfrm>
                <a:off x="700541" y="0"/>
                <a:ext cx="669902" cy="151689"/>
                <a:chOff x="0" y="0"/>
                <a:chExt cx="669900" cy="151688"/>
              </a:xfrm>
            </p:grpSpPr>
            <p:sp>
              <p:nvSpPr>
                <p:cNvPr id="1324"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325"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329" name="Google Shape;60;p13"/>
              <p:cNvGrpSpPr/>
              <p:nvPr/>
            </p:nvGrpSpPr>
            <p:grpSpPr>
              <a:xfrm>
                <a:off x="1401082" y="0"/>
                <a:ext cx="669902" cy="151689"/>
                <a:chOff x="0" y="0"/>
                <a:chExt cx="669900" cy="151688"/>
              </a:xfrm>
            </p:grpSpPr>
            <p:sp>
              <p:nvSpPr>
                <p:cNvPr id="1327"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328"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332" name="Google Shape;61;p13"/>
              <p:cNvGrpSpPr/>
              <p:nvPr/>
            </p:nvGrpSpPr>
            <p:grpSpPr>
              <a:xfrm>
                <a:off x="1401082" y="171458"/>
                <a:ext cx="669902" cy="151689"/>
                <a:chOff x="0" y="0"/>
                <a:chExt cx="669900" cy="151688"/>
              </a:xfrm>
            </p:grpSpPr>
            <p:sp>
              <p:nvSpPr>
                <p:cNvPr id="1330"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331"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335" name="Google Shape;62;p13"/>
              <p:cNvGrpSpPr/>
              <p:nvPr/>
            </p:nvGrpSpPr>
            <p:grpSpPr>
              <a:xfrm>
                <a:off x="2101624" y="171458"/>
                <a:ext cx="669902" cy="151689"/>
                <a:chOff x="0" y="0"/>
                <a:chExt cx="669900" cy="151688"/>
              </a:xfrm>
            </p:grpSpPr>
            <p:sp>
              <p:nvSpPr>
                <p:cNvPr id="1333"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334"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338" name="Google Shape;63;p13"/>
              <p:cNvGrpSpPr/>
              <p:nvPr/>
            </p:nvGrpSpPr>
            <p:grpSpPr>
              <a:xfrm>
                <a:off x="2101624" y="0"/>
                <a:ext cx="669902" cy="151689"/>
                <a:chOff x="0" y="0"/>
                <a:chExt cx="669900" cy="151688"/>
              </a:xfrm>
            </p:grpSpPr>
            <p:sp>
              <p:nvSpPr>
                <p:cNvPr id="1336"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337"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341" name="Google Shape;64;p13"/>
              <p:cNvGrpSpPr/>
              <p:nvPr/>
            </p:nvGrpSpPr>
            <p:grpSpPr>
              <a:xfrm>
                <a:off x="0" y="171458"/>
                <a:ext cx="669902" cy="151689"/>
                <a:chOff x="0" y="0"/>
                <a:chExt cx="669900" cy="151688"/>
              </a:xfrm>
            </p:grpSpPr>
            <p:sp>
              <p:nvSpPr>
                <p:cNvPr id="1339"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340"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344" name="Google Shape;65;p13"/>
              <p:cNvGrpSpPr/>
              <p:nvPr/>
            </p:nvGrpSpPr>
            <p:grpSpPr>
              <a:xfrm>
                <a:off x="700541" y="171458"/>
                <a:ext cx="669902" cy="151689"/>
                <a:chOff x="0" y="0"/>
                <a:chExt cx="669900" cy="151688"/>
              </a:xfrm>
            </p:grpSpPr>
            <p:sp>
              <p:nvSpPr>
                <p:cNvPr id="1342"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343"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346"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347"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349"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350"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352"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9_Title and Content">
    <p:spTree>
      <p:nvGrpSpPr>
        <p:cNvPr id="1" name=""/>
        <p:cNvGrpSpPr/>
        <p:nvPr/>
      </p:nvGrpSpPr>
      <p:grpSpPr>
        <a:xfrm>
          <a:off x="0" y="0"/>
          <a:ext cx="0" cy="0"/>
          <a:chOff x="0" y="0"/>
          <a:chExt cx="0" cy="0"/>
        </a:xfrm>
      </p:grpSpPr>
      <p:grpSp>
        <p:nvGrpSpPr>
          <p:cNvPr id="1386" name="Google Shape;56;p13"/>
          <p:cNvGrpSpPr/>
          <p:nvPr/>
        </p:nvGrpSpPr>
        <p:grpSpPr>
          <a:xfrm>
            <a:off x="4774537" y="5238686"/>
            <a:ext cx="3740814" cy="338618"/>
            <a:chOff x="0" y="0"/>
            <a:chExt cx="3740812" cy="338616"/>
          </a:xfrm>
        </p:grpSpPr>
        <p:grpSp>
          <p:nvGrpSpPr>
            <p:cNvPr id="1383" name="Google Shape;57;p13"/>
            <p:cNvGrpSpPr/>
            <p:nvPr/>
          </p:nvGrpSpPr>
          <p:grpSpPr>
            <a:xfrm>
              <a:off x="969287" y="-1"/>
              <a:ext cx="2771526" cy="323148"/>
              <a:chOff x="0" y="0"/>
              <a:chExt cx="2771525" cy="323146"/>
            </a:xfrm>
          </p:grpSpPr>
          <p:grpSp>
            <p:nvGrpSpPr>
              <p:cNvPr id="1361" name="Google Shape;58;p13"/>
              <p:cNvGrpSpPr/>
              <p:nvPr/>
            </p:nvGrpSpPr>
            <p:grpSpPr>
              <a:xfrm>
                <a:off x="0" y="0"/>
                <a:ext cx="669902" cy="151689"/>
                <a:chOff x="0" y="0"/>
                <a:chExt cx="669900" cy="151688"/>
              </a:xfrm>
            </p:grpSpPr>
            <p:sp>
              <p:nvSpPr>
                <p:cNvPr id="135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36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364" name="Google Shape;59;p13"/>
              <p:cNvGrpSpPr/>
              <p:nvPr/>
            </p:nvGrpSpPr>
            <p:grpSpPr>
              <a:xfrm>
                <a:off x="700541" y="0"/>
                <a:ext cx="669902" cy="151689"/>
                <a:chOff x="0" y="0"/>
                <a:chExt cx="669900" cy="151688"/>
              </a:xfrm>
            </p:grpSpPr>
            <p:sp>
              <p:nvSpPr>
                <p:cNvPr id="136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36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367" name="Google Shape;60;p13"/>
              <p:cNvGrpSpPr/>
              <p:nvPr/>
            </p:nvGrpSpPr>
            <p:grpSpPr>
              <a:xfrm>
                <a:off x="1401082" y="0"/>
                <a:ext cx="669902" cy="151689"/>
                <a:chOff x="0" y="0"/>
                <a:chExt cx="669900" cy="151688"/>
              </a:xfrm>
            </p:grpSpPr>
            <p:sp>
              <p:nvSpPr>
                <p:cNvPr id="136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36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370" name="Google Shape;61;p13"/>
              <p:cNvGrpSpPr/>
              <p:nvPr/>
            </p:nvGrpSpPr>
            <p:grpSpPr>
              <a:xfrm>
                <a:off x="1401082" y="171458"/>
                <a:ext cx="669902" cy="151689"/>
                <a:chOff x="0" y="0"/>
                <a:chExt cx="669900" cy="151688"/>
              </a:xfrm>
            </p:grpSpPr>
            <p:sp>
              <p:nvSpPr>
                <p:cNvPr id="136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36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373" name="Google Shape;62;p13"/>
              <p:cNvGrpSpPr/>
              <p:nvPr/>
            </p:nvGrpSpPr>
            <p:grpSpPr>
              <a:xfrm>
                <a:off x="2101624" y="171458"/>
                <a:ext cx="669902" cy="151689"/>
                <a:chOff x="0" y="0"/>
                <a:chExt cx="669900" cy="151688"/>
              </a:xfrm>
            </p:grpSpPr>
            <p:sp>
              <p:nvSpPr>
                <p:cNvPr id="137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37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376" name="Google Shape;63;p13"/>
              <p:cNvGrpSpPr/>
              <p:nvPr/>
            </p:nvGrpSpPr>
            <p:grpSpPr>
              <a:xfrm>
                <a:off x="2101624" y="0"/>
                <a:ext cx="669902" cy="151689"/>
                <a:chOff x="0" y="0"/>
                <a:chExt cx="669900" cy="151688"/>
              </a:xfrm>
            </p:grpSpPr>
            <p:sp>
              <p:nvSpPr>
                <p:cNvPr id="137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37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379" name="Google Shape;64;p13"/>
              <p:cNvGrpSpPr/>
              <p:nvPr/>
            </p:nvGrpSpPr>
            <p:grpSpPr>
              <a:xfrm>
                <a:off x="0" y="171458"/>
                <a:ext cx="669902" cy="151689"/>
                <a:chOff x="0" y="0"/>
                <a:chExt cx="669900" cy="151688"/>
              </a:xfrm>
            </p:grpSpPr>
            <p:sp>
              <p:nvSpPr>
                <p:cNvPr id="137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37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382" name="Google Shape;65;p13"/>
              <p:cNvGrpSpPr/>
              <p:nvPr/>
            </p:nvGrpSpPr>
            <p:grpSpPr>
              <a:xfrm>
                <a:off x="700541" y="171458"/>
                <a:ext cx="669902" cy="151689"/>
                <a:chOff x="0" y="0"/>
                <a:chExt cx="669900" cy="151688"/>
              </a:xfrm>
            </p:grpSpPr>
            <p:sp>
              <p:nvSpPr>
                <p:cNvPr id="138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38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38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38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387"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388"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1389" name="Body Level One…"/>
          <p:cNvSpPr txBox="1">
            <a:spLocks noGrp="1"/>
          </p:cNvSpPr>
          <p:nvPr>
            <p:ph type="body" idx="1"/>
          </p:nvPr>
        </p:nvSpPr>
        <p:spPr>
          <a:xfrm>
            <a:off x="285750" y="1827608"/>
            <a:ext cx="8629650" cy="287774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390"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grpSp>
        <p:nvGrpSpPr>
          <p:cNvPr id="1424" name="Google Shape;56;p13"/>
          <p:cNvGrpSpPr/>
          <p:nvPr/>
        </p:nvGrpSpPr>
        <p:grpSpPr>
          <a:xfrm>
            <a:off x="4774537" y="5238686"/>
            <a:ext cx="3740814" cy="338618"/>
            <a:chOff x="0" y="0"/>
            <a:chExt cx="3740812" cy="338616"/>
          </a:xfrm>
        </p:grpSpPr>
        <p:grpSp>
          <p:nvGrpSpPr>
            <p:cNvPr id="1421" name="Google Shape;57;p13"/>
            <p:cNvGrpSpPr/>
            <p:nvPr/>
          </p:nvGrpSpPr>
          <p:grpSpPr>
            <a:xfrm>
              <a:off x="969287" y="-1"/>
              <a:ext cx="2771526" cy="323148"/>
              <a:chOff x="0" y="0"/>
              <a:chExt cx="2771525" cy="323146"/>
            </a:xfrm>
          </p:grpSpPr>
          <p:grpSp>
            <p:nvGrpSpPr>
              <p:cNvPr id="1399" name="Google Shape;58;p13"/>
              <p:cNvGrpSpPr/>
              <p:nvPr/>
            </p:nvGrpSpPr>
            <p:grpSpPr>
              <a:xfrm>
                <a:off x="0" y="0"/>
                <a:ext cx="669902" cy="151689"/>
                <a:chOff x="0" y="0"/>
                <a:chExt cx="669900" cy="151688"/>
              </a:xfrm>
            </p:grpSpPr>
            <p:sp>
              <p:nvSpPr>
                <p:cNvPr id="1397"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398"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402" name="Google Shape;59;p13"/>
              <p:cNvGrpSpPr/>
              <p:nvPr/>
            </p:nvGrpSpPr>
            <p:grpSpPr>
              <a:xfrm>
                <a:off x="700541" y="0"/>
                <a:ext cx="669902" cy="151689"/>
                <a:chOff x="0" y="0"/>
                <a:chExt cx="669900" cy="151688"/>
              </a:xfrm>
            </p:grpSpPr>
            <p:sp>
              <p:nvSpPr>
                <p:cNvPr id="1400"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401"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405" name="Google Shape;60;p13"/>
              <p:cNvGrpSpPr/>
              <p:nvPr/>
            </p:nvGrpSpPr>
            <p:grpSpPr>
              <a:xfrm>
                <a:off x="1401082" y="0"/>
                <a:ext cx="669902" cy="151689"/>
                <a:chOff x="0" y="0"/>
                <a:chExt cx="669900" cy="151688"/>
              </a:xfrm>
            </p:grpSpPr>
            <p:sp>
              <p:nvSpPr>
                <p:cNvPr id="1403"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404"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Sky Blue </a:t>
                  </a:r>
                  <a:br/>
                  <a:r>
                    <a:t>R1,G180,B231</a:t>
                  </a:r>
                </a:p>
              </p:txBody>
            </p:sp>
          </p:grpSp>
          <p:grpSp>
            <p:nvGrpSpPr>
              <p:cNvPr id="1408" name="Google Shape;61;p13"/>
              <p:cNvGrpSpPr/>
              <p:nvPr/>
            </p:nvGrpSpPr>
            <p:grpSpPr>
              <a:xfrm>
                <a:off x="1401082" y="171458"/>
                <a:ext cx="669902" cy="151689"/>
                <a:chOff x="0" y="0"/>
                <a:chExt cx="669900" cy="151688"/>
              </a:xfrm>
            </p:grpSpPr>
            <p:sp>
              <p:nvSpPr>
                <p:cNvPr id="1406"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407"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411" name="Google Shape;62;p13"/>
              <p:cNvGrpSpPr/>
              <p:nvPr/>
            </p:nvGrpSpPr>
            <p:grpSpPr>
              <a:xfrm>
                <a:off x="2101624" y="171458"/>
                <a:ext cx="669902" cy="151689"/>
                <a:chOff x="0" y="0"/>
                <a:chExt cx="669900" cy="151688"/>
              </a:xfrm>
            </p:grpSpPr>
            <p:sp>
              <p:nvSpPr>
                <p:cNvPr id="1409"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410"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414" name="Google Shape;63;p13"/>
              <p:cNvGrpSpPr/>
              <p:nvPr/>
            </p:nvGrpSpPr>
            <p:grpSpPr>
              <a:xfrm>
                <a:off x="2101624" y="0"/>
                <a:ext cx="669902" cy="151689"/>
                <a:chOff x="0" y="0"/>
                <a:chExt cx="669900" cy="151688"/>
              </a:xfrm>
            </p:grpSpPr>
            <p:sp>
              <p:nvSpPr>
                <p:cNvPr id="1412"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413"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pPr>
                  <a:r>
                    <a:t>Gold</a:t>
                  </a:r>
                  <a:br/>
                  <a:r>
                    <a:t>R247,G168,B27</a:t>
                  </a:r>
                </a:p>
              </p:txBody>
            </p:sp>
          </p:grpSp>
          <p:grpSp>
            <p:nvGrpSpPr>
              <p:cNvPr id="1417" name="Google Shape;64;p13"/>
              <p:cNvGrpSpPr/>
              <p:nvPr/>
            </p:nvGrpSpPr>
            <p:grpSpPr>
              <a:xfrm>
                <a:off x="0" y="171458"/>
                <a:ext cx="669902" cy="151689"/>
                <a:chOff x="0" y="0"/>
                <a:chExt cx="669900" cy="151688"/>
              </a:xfrm>
            </p:grpSpPr>
            <p:sp>
              <p:nvSpPr>
                <p:cNvPr id="1415"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416"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420" name="Google Shape;65;p13"/>
              <p:cNvGrpSpPr/>
              <p:nvPr/>
            </p:nvGrpSpPr>
            <p:grpSpPr>
              <a:xfrm>
                <a:off x="700541" y="171458"/>
                <a:ext cx="669902" cy="151689"/>
                <a:chOff x="0" y="0"/>
                <a:chExt cx="669900" cy="151688"/>
              </a:xfrm>
            </p:grpSpPr>
            <p:sp>
              <p:nvSpPr>
                <p:cNvPr id="1418"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419"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422"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lvl1pPr>
            </a:lstStyle>
            <a:p>
              <a:r>
                <a:t>Rotary Leadership Colors</a:t>
              </a:r>
            </a:p>
          </p:txBody>
        </p:sp>
        <p:sp>
          <p:nvSpPr>
            <p:cNvPr id="1423"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425"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426"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1427" name="Body Level One…"/>
          <p:cNvSpPr txBox="1">
            <a:spLocks noGrp="1"/>
          </p:cNvSpPr>
          <p:nvPr>
            <p:ph type="body" idx="1"/>
          </p:nvPr>
        </p:nvSpPr>
        <p:spPr>
          <a:xfrm>
            <a:off x="285750" y="1827608"/>
            <a:ext cx="8629650" cy="287774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442" name="Title Text"/>
          <p:cNvSpPr txBox="1">
            <a:spLocks noGrp="1"/>
          </p:cNvSpPr>
          <p:nvPr>
            <p:ph type="title"/>
          </p:nvPr>
        </p:nvSpPr>
        <p:spPr>
          <a:xfrm>
            <a:off x="342900" y="1065212"/>
            <a:ext cx="3886200" cy="735014"/>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43" name="Body Level One…"/>
          <p:cNvSpPr txBox="1">
            <a:spLocks noGrp="1"/>
          </p:cNvSpPr>
          <p:nvPr>
            <p:ph type="body" sz="quarter" idx="1"/>
          </p:nvPr>
        </p:nvSpPr>
        <p:spPr>
          <a:xfrm>
            <a:off x="685800" y="1943100"/>
            <a:ext cx="3200400" cy="876300"/>
          </a:xfrm>
          <a:prstGeom prst="rect">
            <a:avLst/>
          </a:prstGeom>
        </p:spPr>
        <p:txBody>
          <a:bodyPr lIns="22849" tIns="22849" rIns="22849" bIns="22849"/>
          <a:lstStyle>
            <a:lvl1pPr marL="330200" indent="-203200" algn="ctr">
              <a:lnSpc>
                <a:spcPct val="100000"/>
              </a:lnSpc>
              <a:spcBef>
                <a:spcPts val="300"/>
              </a:spcBef>
              <a:buClrTx/>
              <a:buSzTx/>
              <a:buFontTx/>
              <a:buNone/>
              <a:defRPr sz="1600">
                <a:solidFill>
                  <a:srgbClr val="888888"/>
                </a:solidFill>
                <a:latin typeface="Calibri"/>
                <a:ea typeface="Calibri"/>
                <a:cs typeface="Calibri"/>
                <a:sym typeface="Calibri"/>
              </a:defRPr>
            </a:lvl1pPr>
            <a:lvl2pPr marL="330200" indent="266700" algn="ctr">
              <a:lnSpc>
                <a:spcPct val="100000"/>
              </a:lnSpc>
              <a:spcBef>
                <a:spcPts val="300"/>
              </a:spcBef>
              <a:buClrTx/>
              <a:buSzTx/>
              <a:buFontTx/>
              <a:buNone/>
              <a:defRPr sz="1600">
                <a:solidFill>
                  <a:srgbClr val="888888"/>
                </a:solidFill>
                <a:latin typeface="Calibri"/>
                <a:ea typeface="Calibri"/>
                <a:cs typeface="Calibri"/>
                <a:sym typeface="Calibri"/>
              </a:defRPr>
            </a:lvl2pPr>
            <a:lvl3pPr marL="330200" indent="736600" algn="ctr">
              <a:lnSpc>
                <a:spcPct val="100000"/>
              </a:lnSpc>
              <a:spcBef>
                <a:spcPts val="300"/>
              </a:spcBef>
              <a:buClrTx/>
              <a:buSzTx/>
              <a:buFontTx/>
              <a:buNone/>
              <a:defRPr sz="1600">
                <a:solidFill>
                  <a:srgbClr val="888888"/>
                </a:solidFill>
                <a:latin typeface="Calibri"/>
                <a:ea typeface="Calibri"/>
                <a:cs typeface="Calibri"/>
                <a:sym typeface="Calibri"/>
              </a:defRPr>
            </a:lvl3pPr>
            <a:lvl4pPr marL="330200" indent="1206500" algn="ctr">
              <a:lnSpc>
                <a:spcPct val="100000"/>
              </a:lnSpc>
              <a:spcBef>
                <a:spcPts val="300"/>
              </a:spcBef>
              <a:buClrTx/>
              <a:buSzTx/>
              <a:buFontTx/>
              <a:buNone/>
              <a:defRPr sz="1600">
                <a:solidFill>
                  <a:srgbClr val="888888"/>
                </a:solidFill>
                <a:latin typeface="Calibri"/>
                <a:ea typeface="Calibri"/>
                <a:cs typeface="Calibri"/>
                <a:sym typeface="Calibri"/>
              </a:defRPr>
            </a:lvl4pPr>
            <a:lvl5pPr marL="330200" indent="1663700" algn="ctr">
              <a:lnSpc>
                <a:spcPct val="100000"/>
              </a:lnSpc>
              <a:spcBef>
                <a:spcPts val="300"/>
              </a:spcBef>
              <a:buClrTx/>
              <a:buSzTx/>
              <a:buFontTx/>
              <a:buNone/>
              <a:defRPr sz="16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44"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451"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52" name="Body Level One…"/>
          <p:cNvSpPr txBox="1">
            <a:spLocks noGrp="1"/>
          </p:cNvSpPr>
          <p:nvPr>
            <p:ph type="body" sz="quarter" idx="1"/>
          </p:nvPr>
        </p:nvSpPr>
        <p:spPr>
          <a:xfrm>
            <a:off x="228600" y="800100"/>
            <a:ext cx="4114800" cy="2262983"/>
          </a:xfrm>
          <a:prstGeom prst="rect">
            <a:avLst/>
          </a:prstGeom>
        </p:spPr>
        <p:txBody>
          <a:bodyPr lIns="22849" tIns="22849" rIns="22849" bIns="22849"/>
          <a:lstStyle>
            <a:lvl1pPr indent="-28575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1pPr>
            <a:lvl2pPr marL="955221" indent="-326571">
              <a:lnSpc>
                <a:spcPct val="100000"/>
              </a:lnSpc>
              <a:spcBef>
                <a:spcPts val="200"/>
              </a:spcBef>
              <a:buClr>
                <a:srgbClr val="000000"/>
              </a:buClr>
              <a:buSzPts val="1600"/>
              <a:buChar char="–"/>
              <a:defRPr sz="1600">
                <a:solidFill>
                  <a:srgbClr val="000000"/>
                </a:solidFill>
                <a:latin typeface="Calibri"/>
                <a:ea typeface="Calibri"/>
                <a:cs typeface="Calibri"/>
                <a:sym typeface="Calibri"/>
              </a:defRPr>
            </a:lvl2pPr>
            <a:lvl3pPr marL="1466850" indent="-3810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3pPr>
            <a:lvl4pPr marL="20002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4pPr>
            <a:lvl5pPr marL="24574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53"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1460" name="Title Text"/>
          <p:cNvSpPr txBox="1">
            <a:spLocks noGrp="1"/>
          </p:cNvSpPr>
          <p:nvPr>
            <p:ph type="title"/>
          </p:nvPr>
        </p:nvSpPr>
        <p:spPr>
          <a:xfrm>
            <a:off x="361156" y="2203450"/>
            <a:ext cx="3886201" cy="681038"/>
          </a:xfrm>
          <a:prstGeom prst="rect">
            <a:avLst/>
          </a:prstGeom>
        </p:spPr>
        <p:txBody>
          <a:bodyPr lIns="22849" tIns="22849" rIns="22849" bIns="22849"/>
          <a:lstStyle>
            <a:lvl1pPr>
              <a:defRPr sz="2000" b="1">
                <a:latin typeface="Calibri"/>
                <a:ea typeface="Calibri"/>
                <a:cs typeface="Calibri"/>
                <a:sym typeface="Calibri"/>
              </a:defRPr>
            </a:lvl1pPr>
          </a:lstStyle>
          <a:p>
            <a:r>
              <a:t>Title Text</a:t>
            </a:r>
          </a:p>
        </p:txBody>
      </p:sp>
      <p:sp>
        <p:nvSpPr>
          <p:cNvPr id="1461" name="Body Level One…"/>
          <p:cNvSpPr txBox="1">
            <a:spLocks noGrp="1"/>
          </p:cNvSpPr>
          <p:nvPr>
            <p:ph type="body" sz="quarter" idx="1"/>
          </p:nvPr>
        </p:nvSpPr>
        <p:spPr>
          <a:xfrm>
            <a:off x="361156" y="1453357"/>
            <a:ext cx="3886201" cy="750095"/>
          </a:xfrm>
          <a:prstGeom prst="rect">
            <a:avLst/>
          </a:prstGeom>
        </p:spPr>
        <p:txBody>
          <a:bodyPr lIns="22849" tIns="22849" rIns="22849" bIns="22849" anchor="b"/>
          <a:lstStyle>
            <a:lvl1pPr marL="228600" indent="0">
              <a:lnSpc>
                <a:spcPct val="100000"/>
              </a:lnSpc>
              <a:spcBef>
                <a:spcPts val="200"/>
              </a:spcBef>
              <a:buClrTx/>
              <a:buSzTx/>
              <a:buFontTx/>
              <a:buNone/>
              <a:defRPr sz="1000">
                <a:solidFill>
                  <a:srgbClr val="888888"/>
                </a:solidFill>
                <a:latin typeface="Calibri"/>
                <a:ea typeface="Calibri"/>
                <a:cs typeface="Calibri"/>
                <a:sym typeface="Calibri"/>
              </a:defRPr>
            </a:lvl1pPr>
            <a:lvl2pPr marL="228600" indent="457200">
              <a:lnSpc>
                <a:spcPct val="100000"/>
              </a:lnSpc>
              <a:spcBef>
                <a:spcPts val="200"/>
              </a:spcBef>
              <a:buClrTx/>
              <a:buSzTx/>
              <a:buFontTx/>
              <a:buNone/>
              <a:defRPr sz="1000">
                <a:solidFill>
                  <a:srgbClr val="888888"/>
                </a:solidFill>
                <a:latin typeface="Calibri"/>
                <a:ea typeface="Calibri"/>
                <a:cs typeface="Calibri"/>
                <a:sym typeface="Calibri"/>
              </a:defRPr>
            </a:lvl2pPr>
            <a:lvl3pPr marL="228600" indent="914400">
              <a:lnSpc>
                <a:spcPct val="100000"/>
              </a:lnSpc>
              <a:spcBef>
                <a:spcPts val="200"/>
              </a:spcBef>
              <a:buClrTx/>
              <a:buSzTx/>
              <a:buFontTx/>
              <a:buNone/>
              <a:defRPr sz="1000">
                <a:solidFill>
                  <a:srgbClr val="888888"/>
                </a:solidFill>
                <a:latin typeface="Calibri"/>
                <a:ea typeface="Calibri"/>
                <a:cs typeface="Calibri"/>
                <a:sym typeface="Calibri"/>
              </a:defRPr>
            </a:lvl3pPr>
            <a:lvl4pPr marL="228600" indent="1371600">
              <a:lnSpc>
                <a:spcPct val="100000"/>
              </a:lnSpc>
              <a:spcBef>
                <a:spcPts val="200"/>
              </a:spcBef>
              <a:buClrTx/>
              <a:buSzTx/>
              <a:buFontTx/>
              <a:buNone/>
              <a:defRPr sz="1000">
                <a:solidFill>
                  <a:srgbClr val="888888"/>
                </a:solidFill>
                <a:latin typeface="Calibri"/>
                <a:ea typeface="Calibri"/>
                <a:cs typeface="Calibri"/>
                <a:sym typeface="Calibri"/>
              </a:defRPr>
            </a:lvl4pPr>
            <a:lvl5pPr marL="228600" indent="1828800">
              <a:lnSpc>
                <a:spcPct val="100000"/>
              </a:lnSpc>
              <a:spcBef>
                <a:spcPts val="200"/>
              </a:spcBef>
              <a:buClrTx/>
              <a:buSzTx/>
              <a:buFontTx/>
              <a:buNone/>
              <a:defRPr sz="1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1469"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70" name="Body Level One…"/>
          <p:cNvSpPr txBox="1">
            <a:spLocks noGrp="1"/>
          </p:cNvSpPr>
          <p:nvPr>
            <p:ph type="body" sz="quarter" idx="1"/>
          </p:nvPr>
        </p:nvSpPr>
        <p:spPr>
          <a:xfrm>
            <a:off x="228600" y="800100"/>
            <a:ext cx="2019300" cy="2262983"/>
          </a:xfrm>
          <a:prstGeom prst="rect">
            <a:avLst/>
          </a:prstGeom>
        </p:spPr>
        <p:txBody>
          <a:bodyPr lIns="22849" tIns="22849" rIns="22849" bIns="22849"/>
          <a:lstStyle>
            <a:lvl1pPr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1pPr>
            <a:lvl2pPr marL="965200" indent="-3556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2pPr>
            <a:lvl3pPr marL="1488439" indent="-408939">
              <a:lnSpc>
                <a:spcPct val="100000"/>
              </a:lnSpc>
              <a:spcBef>
                <a:spcPts val="300"/>
              </a:spcBef>
              <a:buClr>
                <a:srgbClr val="000000"/>
              </a:buClr>
              <a:buSzPts val="1400"/>
              <a:buChar char="•"/>
              <a:defRPr sz="1400">
                <a:solidFill>
                  <a:srgbClr val="000000"/>
                </a:solidFill>
                <a:latin typeface="Calibri"/>
                <a:ea typeface="Calibri"/>
                <a:cs typeface="Calibri"/>
                <a:sym typeface="Calibri"/>
              </a:defRPr>
            </a:lvl3pPr>
            <a:lvl4pPr marL="1987550" indent="-444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4pPr>
            <a:lvl5pPr marL="2444750" indent="-444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71" name="Google Shape;242;p43"/>
          <p:cNvSpPr txBox="1">
            <a:spLocks noGrp="1"/>
          </p:cNvSpPr>
          <p:nvPr>
            <p:ph type="body" sz="quarter" idx="21"/>
          </p:nvPr>
        </p:nvSpPr>
        <p:spPr>
          <a:xfrm>
            <a:off x="2324100" y="800100"/>
            <a:ext cx="2019300" cy="2262983"/>
          </a:xfrm>
          <a:prstGeom prst="rect">
            <a:avLst/>
          </a:prstGeom>
        </p:spPr>
        <p:txBody>
          <a:bodyPr lIns="22849" tIns="22849" rIns="22849" bIns="22849"/>
          <a:lstStyle/>
          <a:p>
            <a:pPr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pPr>
            <a:endParaRPr/>
          </a:p>
        </p:txBody>
      </p:sp>
      <p:sp>
        <p:nvSpPr>
          <p:cNvPr id="147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1479"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80" name="Body Level One…"/>
          <p:cNvSpPr txBox="1">
            <a:spLocks noGrp="1"/>
          </p:cNvSpPr>
          <p:nvPr>
            <p:ph type="body" sz="quarter" idx="1"/>
          </p:nvPr>
        </p:nvSpPr>
        <p:spPr>
          <a:xfrm>
            <a:off x="228600" y="767556"/>
            <a:ext cx="2020094" cy="319882"/>
          </a:xfrm>
          <a:prstGeom prst="rect">
            <a:avLst/>
          </a:prstGeom>
        </p:spPr>
        <p:txBody>
          <a:bodyPr lIns="22849" tIns="22849" rIns="22849" bIns="22849" anchor="b"/>
          <a:lstStyle>
            <a:lvl1pPr marL="228600" indent="0">
              <a:lnSpc>
                <a:spcPct val="100000"/>
              </a:lnSpc>
              <a:spcBef>
                <a:spcPts val="200"/>
              </a:spcBef>
              <a:buClrTx/>
              <a:buSzTx/>
              <a:buFontTx/>
              <a:buNone/>
              <a:defRPr sz="1200" b="1">
                <a:solidFill>
                  <a:srgbClr val="000000"/>
                </a:solidFill>
                <a:latin typeface="Calibri"/>
                <a:ea typeface="Calibri"/>
                <a:cs typeface="Calibri"/>
                <a:sym typeface="Calibri"/>
              </a:defRPr>
            </a:lvl1pPr>
            <a:lvl2pPr marL="228600" indent="457200">
              <a:lnSpc>
                <a:spcPct val="100000"/>
              </a:lnSpc>
              <a:spcBef>
                <a:spcPts val="200"/>
              </a:spcBef>
              <a:buClrTx/>
              <a:buSzTx/>
              <a:buFontTx/>
              <a:buNone/>
              <a:defRPr sz="1200" b="1">
                <a:solidFill>
                  <a:srgbClr val="000000"/>
                </a:solidFill>
                <a:latin typeface="Calibri"/>
                <a:ea typeface="Calibri"/>
                <a:cs typeface="Calibri"/>
                <a:sym typeface="Calibri"/>
              </a:defRPr>
            </a:lvl2pPr>
            <a:lvl3pPr marL="228600" indent="914400">
              <a:lnSpc>
                <a:spcPct val="100000"/>
              </a:lnSpc>
              <a:spcBef>
                <a:spcPts val="200"/>
              </a:spcBef>
              <a:buClrTx/>
              <a:buSzTx/>
              <a:buFontTx/>
              <a:buNone/>
              <a:defRPr sz="1200" b="1">
                <a:solidFill>
                  <a:srgbClr val="000000"/>
                </a:solidFill>
                <a:latin typeface="Calibri"/>
                <a:ea typeface="Calibri"/>
                <a:cs typeface="Calibri"/>
                <a:sym typeface="Calibri"/>
              </a:defRPr>
            </a:lvl3pPr>
            <a:lvl4pPr marL="228600" indent="1371600">
              <a:lnSpc>
                <a:spcPct val="100000"/>
              </a:lnSpc>
              <a:spcBef>
                <a:spcPts val="200"/>
              </a:spcBef>
              <a:buClrTx/>
              <a:buSzTx/>
              <a:buFontTx/>
              <a:buNone/>
              <a:defRPr sz="1200" b="1">
                <a:solidFill>
                  <a:srgbClr val="000000"/>
                </a:solidFill>
                <a:latin typeface="Calibri"/>
                <a:ea typeface="Calibri"/>
                <a:cs typeface="Calibri"/>
                <a:sym typeface="Calibri"/>
              </a:defRPr>
            </a:lvl4pPr>
            <a:lvl5pPr marL="228600" indent="1828800">
              <a:lnSpc>
                <a:spcPct val="100000"/>
              </a:lnSpc>
              <a:spcBef>
                <a:spcPts val="200"/>
              </a:spcBef>
              <a:buClrTx/>
              <a:buSzTx/>
              <a:buFontTx/>
              <a:buNone/>
              <a:defRPr sz="12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81" name="Google Shape;249;p44"/>
          <p:cNvSpPr txBox="1">
            <a:spLocks noGrp="1"/>
          </p:cNvSpPr>
          <p:nvPr>
            <p:ph type="body" sz="quarter" idx="21"/>
          </p:nvPr>
        </p:nvSpPr>
        <p:spPr>
          <a:xfrm>
            <a:off x="228600" y="1087437"/>
            <a:ext cx="2020094" cy="1975645"/>
          </a:xfrm>
          <a:prstGeom prst="rect">
            <a:avLst/>
          </a:prstGeom>
        </p:spPr>
        <p:txBody>
          <a:bodyPr lIns="22849" tIns="22849" rIns="22849" bIns="22849"/>
          <a:lstStyle/>
          <a:p>
            <a:pPr indent="-304800">
              <a:lnSpc>
                <a:spcPct val="100000"/>
              </a:lnSpc>
              <a:spcBef>
                <a:spcPts val="200"/>
              </a:spcBef>
              <a:buClr>
                <a:srgbClr val="000000"/>
              </a:buClr>
              <a:buSzPts val="1200"/>
              <a:buChar char="•"/>
              <a:defRPr sz="1200">
                <a:solidFill>
                  <a:srgbClr val="000000"/>
                </a:solidFill>
                <a:latin typeface="Calibri"/>
                <a:ea typeface="Calibri"/>
                <a:cs typeface="Calibri"/>
                <a:sym typeface="Calibri"/>
              </a:defRPr>
            </a:pPr>
            <a:endParaRPr/>
          </a:p>
        </p:txBody>
      </p:sp>
      <p:sp>
        <p:nvSpPr>
          <p:cNvPr id="1482" name="Google Shape;250;p44"/>
          <p:cNvSpPr txBox="1">
            <a:spLocks noGrp="1"/>
          </p:cNvSpPr>
          <p:nvPr>
            <p:ph type="body" sz="quarter" idx="22"/>
          </p:nvPr>
        </p:nvSpPr>
        <p:spPr>
          <a:xfrm>
            <a:off x="2322513" y="767556"/>
            <a:ext cx="2020889" cy="319882"/>
          </a:xfrm>
          <a:prstGeom prst="rect">
            <a:avLst/>
          </a:prstGeom>
        </p:spPr>
        <p:txBody>
          <a:bodyPr lIns="22849" tIns="22849" rIns="22849" bIns="22849" anchor="b"/>
          <a:lstStyle/>
          <a:p>
            <a:pPr marL="228600" indent="0">
              <a:lnSpc>
                <a:spcPct val="100000"/>
              </a:lnSpc>
              <a:spcBef>
                <a:spcPts val="200"/>
              </a:spcBef>
              <a:buClrTx/>
              <a:buSzTx/>
              <a:buFontTx/>
              <a:buNone/>
              <a:defRPr sz="1200" b="1">
                <a:solidFill>
                  <a:srgbClr val="000000"/>
                </a:solidFill>
                <a:latin typeface="Calibri"/>
                <a:ea typeface="Calibri"/>
                <a:cs typeface="Calibri"/>
                <a:sym typeface="Calibri"/>
              </a:defRPr>
            </a:pPr>
            <a:endParaRPr/>
          </a:p>
        </p:txBody>
      </p:sp>
      <p:sp>
        <p:nvSpPr>
          <p:cNvPr id="1483" name="Google Shape;251;p44"/>
          <p:cNvSpPr txBox="1">
            <a:spLocks noGrp="1"/>
          </p:cNvSpPr>
          <p:nvPr>
            <p:ph type="body" sz="quarter" idx="23"/>
          </p:nvPr>
        </p:nvSpPr>
        <p:spPr>
          <a:xfrm>
            <a:off x="2322513" y="1087437"/>
            <a:ext cx="2020889" cy="1975645"/>
          </a:xfrm>
          <a:prstGeom prst="rect">
            <a:avLst/>
          </a:prstGeom>
        </p:spPr>
        <p:txBody>
          <a:bodyPr lIns="22849" tIns="22849" rIns="22849" bIns="22849"/>
          <a:lstStyle/>
          <a:p>
            <a:pPr indent="-304800">
              <a:lnSpc>
                <a:spcPct val="100000"/>
              </a:lnSpc>
              <a:spcBef>
                <a:spcPts val="200"/>
              </a:spcBef>
              <a:buClr>
                <a:srgbClr val="000000"/>
              </a:buClr>
              <a:buSzPts val="1200"/>
              <a:buChar char="•"/>
              <a:defRPr sz="1200">
                <a:solidFill>
                  <a:srgbClr val="000000"/>
                </a:solidFill>
                <a:latin typeface="Calibri"/>
                <a:ea typeface="Calibri"/>
                <a:cs typeface="Calibri"/>
                <a:sym typeface="Calibri"/>
              </a:defRPr>
            </a:pPr>
            <a:endParaRPr/>
          </a:p>
        </p:txBody>
      </p:sp>
      <p:sp>
        <p:nvSpPr>
          <p:cNvPr id="1484"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1491"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9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1499" name="Title Text"/>
          <p:cNvSpPr txBox="1">
            <a:spLocks noGrp="1"/>
          </p:cNvSpPr>
          <p:nvPr>
            <p:ph type="title"/>
          </p:nvPr>
        </p:nvSpPr>
        <p:spPr>
          <a:xfrm>
            <a:off x="228600" y="136525"/>
            <a:ext cx="1504158" cy="581025"/>
          </a:xfrm>
          <a:prstGeom prst="rect">
            <a:avLst/>
          </a:prstGeom>
        </p:spPr>
        <p:txBody>
          <a:bodyPr lIns="22849" tIns="22849" rIns="22849" bIns="22849" anchor="b"/>
          <a:lstStyle>
            <a:lvl1pPr>
              <a:defRPr sz="1000" b="1">
                <a:latin typeface="Calibri"/>
                <a:ea typeface="Calibri"/>
                <a:cs typeface="Calibri"/>
                <a:sym typeface="Calibri"/>
              </a:defRPr>
            </a:lvl1pPr>
          </a:lstStyle>
          <a:p>
            <a:r>
              <a:t>Title Text</a:t>
            </a:r>
          </a:p>
        </p:txBody>
      </p:sp>
      <p:sp>
        <p:nvSpPr>
          <p:cNvPr id="1500" name="Body Level One…"/>
          <p:cNvSpPr txBox="1">
            <a:spLocks noGrp="1"/>
          </p:cNvSpPr>
          <p:nvPr>
            <p:ph type="body" sz="quarter" idx="1"/>
          </p:nvPr>
        </p:nvSpPr>
        <p:spPr>
          <a:xfrm>
            <a:off x="1787525" y="136525"/>
            <a:ext cx="2555875" cy="2926558"/>
          </a:xfrm>
          <a:prstGeom prst="rect">
            <a:avLst/>
          </a:prstGeom>
        </p:spPr>
        <p:txBody>
          <a:bodyPr lIns="22849" tIns="22849" rIns="22849" bIns="22849"/>
          <a:lstStyle>
            <a:lvl1pPr indent="-33020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1pPr>
            <a:lvl2pPr marL="959757" indent="-362857">
              <a:lnSpc>
                <a:spcPct val="100000"/>
              </a:lnSpc>
              <a:spcBef>
                <a:spcPts val="300"/>
              </a:spcBef>
              <a:buClr>
                <a:srgbClr val="000000"/>
              </a:buClr>
              <a:buSzPts val="1600"/>
              <a:buChar char="–"/>
              <a:defRPr sz="1600">
                <a:solidFill>
                  <a:srgbClr val="000000"/>
                </a:solidFill>
                <a:latin typeface="Calibri"/>
                <a:ea typeface="Calibri"/>
                <a:cs typeface="Calibri"/>
                <a:sym typeface="Calibri"/>
              </a:defRPr>
            </a:lvl2pPr>
            <a:lvl3pPr marL="1473200" indent="-40640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3pPr>
            <a:lvl4pPr marL="2004060" indent="-46736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4pPr>
            <a:lvl5pPr marL="2461260" indent="-46736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01" name="Google Shape;263;p46"/>
          <p:cNvSpPr txBox="1">
            <a:spLocks noGrp="1"/>
          </p:cNvSpPr>
          <p:nvPr>
            <p:ph type="body" sz="quarter" idx="21"/>
          </p:nvPr>
        </p:nvSpPr>
        <p:spPr>
          <a:xfrm>
            <a:off x="228599" y="717550"/>
            <a:ext cx="1504159" cy="2345533"/>
          </a:xfrm>
          <a:prstGeom prst="rect">
            <a:avLst/>
          </a:prstGeom>
        </p:spPr>
        <p:txBody>
          <a:bodyPr lIns="22849" tIns="22849" rIns="22849" bIns="22849"/>
          <a:lstStyle/>
          <a:p>
            <a:pPr marL="228600" indent="0">
              <a:lnSpc>
                <a:spcPct val="100000"/>
              </a:lnSpc>
              <a:spcBef>
                <a:spcPts val="100"/>
              </a:spcBef>
              <a:buClrTx/>
              <a:buSzTx/>
              <a:buFontTx/>
              <a:buNone/>
              <a:defRPr sz="700">
                <a:solidFill>
                  <a:srgbClr val="000000"/>
                </a:solidFill>
                <a:latin typeface="Calibri"/>
                <a:ea typeface="Calibri"/>
                <a:cs typeface="Calibri"/>
                <a:sym typeface="Calibri"/>
              </a:defRPr>
            </a:pPr>
            <a:endParaRPr/>
          </a:p>
        </p:txBody>
      </p:sp>
      <p:sp>
        <p:nvSpPr>
          <p:cNvPr id="150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1509" name="Title Text"/>
          <p:cNvSpPr txBox="1">
            <a:spLocks noGrp="1"/>
          </p:cNvSpPr>
          <p:nvPr>
            <p:ph type="title"/>
          </p:nvPr>
        </p:nvSpPr>
        <p:spPr>
          <a:xfrm>
            <a:off x="896144" y="2400300"/>
            <a:ext cx="2743201" cy="283369"/>
          </a:xfrm>
          <a:prstGeom prst="rect">
            <a:avLst/>
          </a:prstGeom>
        </p:spPr>
        <p:txBody>
          <a:bodyPr lIns="22849" tIns="22849" rIns="22849" bIns="22849" anchor="b"/>
          <a:lstStyle>
            <a:lvl1pPr>
              <a:defRPr sz="1000" b="1">
                <a:latin typeface="Calibri"/>
                <a:ea typeface="Calibri"/>
                <a:cs typeface="Calibri"/>
                <a:sym typeface="Calibri"/>
              </a:defRPr>
            </a:lvl1pPr>
          </a:lstStyle>
          <a:p>
            <a:r>
              <a:t>Title Text</a:t>
            </a:r>
          </a:p>
        </p:txBody>
      </p:sp>
      <p:sp>
        <p:nvSpPr>
          <p:cNvPr id="1510" name="Google Shape;269;p47"/>
          <p:cNvSpPr>
            <a:spLocks noGrp="1"/>
          </p:cNvSpPr>
          <p:nvPr>
            <p:ph type="pic" sz="quarter" idx="21"/>
          </p:nvPr>
        </p:nvSpPr>
        <p:spPr>
          <a:xfrm>
            <a:off x="896144" y="306388"/>
            <a:ext cx="2743201" cy="2057401"/>
          </a:xfrm>
          <a:prstGeom prst="rect">
            <a:avLst/>
          </a:prstGeom>
        </p:spPr>
        <p:txBody>
          <a:bodyPr lIns="91439" tIns="45719" rIns="91439" bIns="45719">
            <a:noAutofit/>
          </a:bodyPr>
          <a:lstStyle/>
          <a:p>
            <a:endParaRPr/>
          </a:p>
        </p:txBody>
      </p:sp>
      <p:sp>
        <p:nvSpPr>
          <p:cNvPr id="1511" name="Body Level One…"/>
          <p:cNvSpPr txBox="1">
            <a:spLocks noGrp="1"/>
          </p:cNvSpPr>
          <p:nvPr>
            <p:ph type="body" sz="quarter" idx="1"/>
          </p:nvPr>
        </p:nvSpPr>
        <p:spPr>
          <a:xfrm>
            <a:off x="896144" y="2683668"/>
            <a:ext cx="2743201" cy="402432"/>
          </a:xfrm>
          <a:prstGeom prst="rect">
            <a:avLst/>
          </a:prstGeom>
        </p:spPr>
        <p:txBody>
          <a:bodyPr lIns="22849" tIns="22849" rIns="22849" bIns="22849"/>
          <a:lstStyle>
            <a:lvl1pPr marL="228600" indent="0">
              <a:lnSpc>
                <a:spcPct val="100000"/>
              </a:lnSpc>
              <a:spcBef>
                <a:spcPts val="100"/>
              </a:spcBef>
              <a:buClrTx/>
              <a:buSzTx/>
              <a:buFontTx/>
              <a:buNone/>
              <a:defRPr sz="700">
                <a:solidFill>
                  <a:srgbClr val="000000"/>
                </a:solidFill>
                <a:latin typeface="Calibri"/>
                <a:ea typeface="Calibri"/>
                <a:cs typeface="Calibri"/>
                <a:sym typeface="Calibri"/>
              </a:defRPr>
            </a:lvl1pPr>
            <a:lvl2pPr marL="228600" indent="457200">
              <a:lnSpc>
                <a:spcPct val="100000"/>
              </a:lnSpc>
              <a:spcBef>
                <a:spcPts val="100"/>
              </a:spcBef>
              <a:buClrTx/>
              <a:buSzTx/>
              <a:buFontTx/>
              <a:buNone/>
              <a:defRPr sz="700">
                <a:solidFill>
                  <a:srgbClr val="000000"/>
                </a:solidFill>
                <a:latin typeface="Calibri"/>
                <a:ea typeface="Calibri"/>
                <a:cs typeface="Calibri"/>
                <a:sym typeface="Calibri"/>
              </a:defRPr>
            </a:lvl2pPr>
            <a:lvl3pPr marL="228600" indent="914400">
              <a:lnSpc>
                <a:spcPct val="100000"/>
              </a:lnSpc>
              <a:spcBef>
                <a:spcPts val="100"/>
              </a:spcBef>
              <a:buClrTx/>
              <a:buSzTx/>
              <a:buFontTx/>
              <a:buNone/>
              <a:defRPr sz="700">
                <a:solidFill>
                  <a:srgbClr val="000000"/>
                </a:solidFill>
                <a:latin typeface="Calibri"/>
                <a:ea typeface="Calibri"/>
                <a:cs typeface="Calibri"/>
                <a:sym typeface="Calibri"/>
              </a:defRPr>
            </a:lvl3pPr>
            <a:lvl4pPr marL="228600" indent="1371600">
              <a:lnSpc>
                <a:spcPct val="100000"/>
              </a:lnSpc>
              <a:spcBef>
                <a:spcPts val="100"/>
              </a:spcBef>
              <a:buClrTx/>
              <a:buSzTx/>
              <a:buFontTx/>
              <a:buNone/>
              <a:defRPr sz="700">
                <a:solidFill>
                  <a:srgbClr val="000000"/>
                </a:solidFill>
                <a:latin typeface="Calibri"/>
                <a:ea typeface="Calibri"/>
                <a:cs typeface="Calibri"/>
                <a:sym typeface="Calibri"/>
              </a:defRPr>
            </a:lvl4pPr>
            <a:lvl5pPr marL="228600" indent="1828800">
              <a:lnSpc>
                <a:spcPct val="100000"/>
              </a:lnSpc>
              <a:spcBef>
                <a:spcPts val="100"/>
              </a:spcBef>
              <a:buClrTx/>
              <a:buSzTx/>
              <a:buFontTx/>
              <a:buNone/>
              <a:defRPr sz="7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520" name="Body Level One…"/>
          <p:cNvSpPr txBox="1">
            <a:spLocks noGrp="1"/>
          </p:cNvSpPr>
          <p:nvPr>
            <p:ph type="body" sz="quarter" idx="1"/>
          </p:nvPr>
        </p:nvSpPr>
        <p:spPr>
          <a:xfrm rot="5400000">
            <a:off x="1154508" y="-125809"/>
            <a:ext cx="2262984" cy="4114801"/>
          </a:xfrm>
          <a:prstGeom prst="rect">
            <a:avLst/>
          </a:prstGeom>
        </p:spPr>
        <p:txBody>
          <a:bodyPr lIns="22849" tIns="22849" rIns="22849" bIns="22849"/>
          <a:lstStyle>
            <a:lvl1pPr indent="-28575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1pPr>
            <a:lvl2pPr marL="955221" indent="-326571">
              <a:lnSpc>
                <a:spcPct val="100000"/>
              </a:lnSpc>
              <a:spcBef>
                <a:spcPts val="200"/>
              </a:spcBef>
              <a:buClr>
                <a:srgbClr val="000000"/>
              </a:buClr>
              <a:buSzPts val="1600"/>
              <a:buChar char="–"/>
              <a:defRPr sz="1600">
                <a:solidFill>
                  <a:srgbClr val="000000"/>
                </a:solidFill>
                <a:latin typeface="Calibri"/>
                <a:ea typeface="Calibri"/>
                <a:cs typeface="Calibri"/>
                <a:sym typeface="Calibri"/>
              </a:defRPr>
            </a:lvl2pPr>
            <a:lvl3pPr marL="1466850" indent="-3810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3pPr>
            <a:lvl4pPr marL="20002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4pPr>
            <a:lvl5pPr marL="24574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21"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528" name="Title Text"/>
          <p:cNvSpPr txBox="1">
            <a:spLocks noGrp="1"/>
          </p:cNvSpPr>
          <p:nvPr>
            <p:ph type="title"/>
          </p:nvPr>
        </p:nvSpPr>
        <p:spPr>
          <a:xfrm rot="5400000">
            <a:off x="2366168" y="1085850"/>
            <a:ext cx="2925765" cy="1028700"/>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529" name="Body Level One…"/>
          <p:cNvSpPr txBox="1">
            <a:spLocks noGrp="1"/>
          </p:cNvSpPr>
          <p:nvPr>
            <p:ph type="body" sz="quarter" idx="1"/>
          </p:nvPr>
        </p:nvSpPr>
        <p:spPr>
          <a:xfrm rot="5400000">
            <a:off x="270668" y="95250"/>
            <a:ext cx="2925765" cy="3009900"/>
          </a:xfrm>
          <a:prstGeom prst="rect">
            <a:avLst/>
          </a:prstGeom>
        </p:spPr>
        <p:txBody>
          <a:bodyPr lIns="22849" tIns="22849" rIns="22849" bIns="22849"/>
          <a:lstStyle>
            <a:lvl1pPr indent="-28575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1pPr>
            <a:lvl2pPr marL="955221" indent="-326571">
              <a:lnSpc>
                <a:spcPct val="100000"/>
              </a:lnSpc>
              <a:spcBef>
                <a:spcPts val="200"/>
              </a:spcBef>
              <a:buClr>
                <a:srgbClr val="000000"/>
              </a:buClr>
              <a:buSzPts val="1600"/>
              <a:buChar char="–"/>
              <a:defRPr sz="1600">
                <a:solidFill>
                  <a:srgbClr val="000000"/>
                </a:solidFill>
                <a:latin typeface="Calibri"/>
                <a:ea typeface="Calibri"/>
                <a:cs typeface="Calibri"/>
                <a:sym typeface="Calibri"/>
              </a:defRPr>
            </a:lvl2pPr>
            <a:lvl3pPr marL="1466850" indent="-3810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3pPr>
            <a:lvl4pPr marL="20002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4pPr>
            <a:lvl5pPr marL="24574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30"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4.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39" name="Google Shape;290;p50"/>
          <p:cNvSpPr txBox="1"/>
          <p:nvPr/>
        </p:nvSpPr>
        <p:spPr>
          <a:xfrm>
            <a:off x="34299" y="1955301"/>
            <a:ext cx="9075402" cy="2025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p>
            <a:pPr algn="ctr">
              <a:lnSpc>
                <a:spcPct val="90000"/>
              </a:lnSpc>
              <a:defRPr sz="4800" b="1">
                <a:solidFill>
                  <a:srgbClr val="FFFFFF"/>
                </a:solidFill>
              </a:defRPr>
            </a:pPr>
            <a:r>
              <a:t> </a:t>
            </a:r>
            <a:r>
              <a:rPr sz="6000" b="0">
                <a:latin typeface="Arial Black"/>
                <a:ea typeface="Arial Black"/>
                <a:cs typeface="Arial Black"/>
                <a:sym typeface="Arial Black"/>
              </a:rPr>
              <a:t>ROTARY BRANDING</a:t>
            </a:r>
          </a:p>
          <a:p>
            <a:pPr algn="ctr">
              <a:lnSpc>
                <a:spcPct val="90000"/>
              </a:lnSpc>
              <a:spcBef>
                <a:spcPts val="800"/>
              </a:spcBef>
              <a:defRPr sz="4800">
                <a:solidFill>
                  <a:srgbClr val="FFFFFF"/>
                </a:solidFill>
                <a:latin typeface="Arial Black"/>
                <a:ea typeface="Arial Black"/>
                <a:cs typeface="Arial Black"/>
                <a:sym typeface="Arial Black"/>
              </a:defRPr>
            </a:pPr>
            <a:r>
              <a:t>WHY IT MATTERS?</a:t>
            </a:r>
          </a:p>
        </p:txBody>
      </p:sp>
      <p:sp>
        <p:nvSpPr>
          <p:cNvPr id="1540" name="Google Shape;291;p50"/>
          <p:cNvSpPr txBox="1"/>
          <p:nvPr/>
        </p:nvSpPr>
        <p:spPr>
          <a:xfrm>
            <a:off x="144942" y="5220268"/>
            <a:ext cx="3860339" cy="382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700" b="1">
                <a:solidFill>
                  <a:srgbClr val="DA1A5A"/>
                </a:solidFill>
              </a:defRPr>
            </a:lvl1pPr>
          </a:lstStyle>
          <a:p>
            <a:r>
              <a:t>Title Page Option</a:t>
            </a:r>
          </a:p>
        </p:txBody>
      </p:sp>
      <p:pic>
        <p:nvPicPr>
          <p:cNvPr id="1541" name="Picture 4" descr="Picture 4"/>
          <p:cNvPicPr>
            <a:picLocks noChangeAspect="1"/>
          </p:cNvPicPr>
          <p:nvPr/>
        </p:nvPicPr>
        <p:blipFill>
          <a:blip r:embed="rId4"/>
          <a:stretch>
            <a:fillRect/>
          </a:stretch>
        </p:blipFill>
        <p:spPr>
          <a:xfrm>
            <a:off x="3009881" y="3431264"/>
            <a:ext cx="2901715" cy="140423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Google Shape;338;p56"/>
          <p:cNvSpPr txBox="1">
            <a:spLocks noGrp="1"/>
          </p:cNvSpPr>
          <p:nvPr>
            <p:ph type="body" sz="quarter" idx="1"/>
          </p:nvPr>
        </p:nvSpPr>
        <p:spPr>
          <a:xfrm>
            <a:off x="392365" y="392782"/>
            <a:ext cx="4179635" cy="851401"/>
          </a:xfrm>
          <a:prstGeom prst="rect">
            <a:avLst/>
          </a:prstGeom>
        </p:spPr>
        <p:txBody>
          <a:bodyPr anchor="b"/>
          <a:lstStyle>
            <a:lvl1pPr marL="0">
              <a:spcBef>
                <a:spcPts val="0"/>
              </a:spcBef>
              <a:defRPr sz="2800">
                <a:solidFill>
                  <a:srgbClr val="FFFFFF"/>
                </a:solidFill>
                <a:latin typeface="Arial Black"/>
                <a:ea typeface="Arial Black"/>
                <a:cs typeface="Arial Black"/>
                <a:sym typeface="Arial Black"/>
              </a:defRPr>
            </a:lvl1pPr>
          </a:lstStyle>
          <a:p>
            <a:r>
              <a:t>THE BRAND CENTER</a:t>
            </a:r>
          </a:p>
        </p:txBody>
      </p:sp>
      <p:sp>
        <p:nvSpPr>
          <p:cNvPr id="1585" name="Google Shape;339;p56"/>
          <p:cNvSpPr txBox="1"/>
          <p:nvPr/>
        </p:nvSpPr>
        <p:spPr>
          <a:xfrm>
            <a:off x="466932" y="1395667"/>
            <a:ext cx="4030502" cy="148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normAutofit/>
          </a:bodyPr>
          <a:lstStyle>
            <a:lvl1pPr>
              <a:lnSpc>
                <a:spcPct val="90000"/>
              </a:lnSpc>
              <a:defRPr sz="2000">
                <a:solidFill>
                  <a:srgbClr val="FFFFFF"/>
                </a:solidFill>
                <a:latin typeface="Arial Black"/>
                <a:ea typeface="Arial Black"/>
                <a:cs typeface="Arial Black"/>
                <a:sym typeface="Arial Black"/>
              </a:defRPr>
            </a:lvl1pPr>
          </a:lstStyle>
          <a:p>
            <a:r>
              <a:t>Find an Image or Video</a:t>
            </a:r>
          </a:p>
        </p:txBody>
      </p:sp>
      <p:sp>
        <p:nvSpPr>
          <p:cNvPr id="1586" name="Google Shape;340;p56"/>
          <p:cNvSpPr txBox="1">
            <a:spLocks noGrp="1"/>
          </p:cNvSpPr>
          <p:nvPr>
            <p:ph type="sldNum" sz="quarter" idx="4294967295"/>
          </p:nvPr>
        </p:nvSpPr>
        <p:spPr>
          <a:xfrm>
            <a:off x="8846940" y="132548"/>
            <a:ext cx="208388" cy="191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lvl1pPr>
              <a:defRPr sz="900">
                <a:solidFill>
                  <a:srgbClr val="000000"/>
                </a:solidFill>
              </a:defRPr>
            </a:lvl1pPr>
          </a:lstStyle>
          <a:p>
            <a:fld id="{86CB4B4D-7CA3-9044-876B-883B54F8677D}" type="slidenum">
              <a:rPr/>
              <a:t>10</a:t>
            </a:fld>
            <a:endParaRPr/>
          </a:p>
        </p:txBody>
      </p:sp>
      <p:grpSp>
        <p:nvGrpSpPr>
          <p:cNvPr id="1589" name="Image Gallery"/>
          <p:cNvGrpSpPr/>
          <p:nvPr/>
        </p:nvGrpSpPr>
        <p:grpSpPr>
          <a:xfrm>
            <a:off x="3708213" y="1723949"/>
            <a:ext cx="5430903" cy="3816620"/>
            <a:chOff x="0" y="0"/>
            <a:chExt cx="5430901" cy="3816618"/>
          </a:xfrm>
        </p:grpSpPr>
        <p:pic>
          <p:nvPicPr>
            <p:cNvPr id="1587" name="23.png" descr="23.png"/>
            <p:cNvPicPr>
              <a:picLocks noChangeAspect="1"/>
            </p:cNvPicPr>
            <p:nvPr/>
          </p:nvPicPr>
          <p:blipFill>
            <a:blip r:embed="rId3"/>
            <a:srcRect r="9902"/>
            <a:stretch>
              <a:fillRect/>
            </a:stretch>
          </p:blipFill>
          <p:spPr>
            <a:xfrm>
              <a:off x="0" y="0"/>
              <a:ext cx="5430902" cy="3390636"/>
            </a:xfrm>
            <a:prstGeom prst="rect">
              <a:avLst/>
            </a:prstGeom>
            <a:ln w="12700" cap="flat">
              <a:noFill/>
              <a:miter lim="400000"/>
            </a:ln>
            <a:effectLst/>
          </p:spPr>
        </p:pic>
        <p:sp>
          <p:nvSpPr>
            <p:cNvPr id="1588" name="Caption"/>
            <p:cNvSpPr/>
            <p:nvPr/>
          </p:nvSpPr>
          <p:spPr>
            <a:xfrm>
              <a:off x="0" y="3466835"/>
              <a:ext cx="5430902" cy="3497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p>
              <a:r>
                <a:t>Caption</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Google Shape;338;p56"/>
          <p:cNvSpPr txBox="1">
            <a:spLocks noGrp="1"/>
          </p:cNvSpPr>
          <p:nvPr>
            <p:ph type="body" sz="quarter" idx="1"/>
          </p:nvPr>
        </p:nvSpPr>
        <p:spPr>
          <a:xfrm>
            <a:off x="392365" y="392782"/>
            <a:ext cx="4179635" cy="851401"/>
          </a:xfrm>
          <a:prstGeom prst="rect">
            <a:avLst/>
          </a:prstGeom>
        </p:spPr>
        <p:txBody>
          <a:bodyPr anchor="b"/>
          <a:lstStyle>
            <a:lvl1pPr marL="0">
              <a:spcBef>
                <a:spcPts val="0"/>
              </a:spcBef>
              <a:defRPr sz="2800">
                <a:solidFill>
                  <a:srgbClr val="FFFFFF"/>
                </a:solidFill>
                <a:latin typeface="Arial Black"/>
                <a:ea typeface="Arial Black"/>
                <a:cs typeface="Arial Black"/>
                <a:sym typeface="Arial Black"/>
              </a:defRPr>
            </a:lvl1pPr>
          </a:lstStyle>
          <a:p>
            <a:r>
              <a:t>THE BRAND CENTER</a:t>
            </a:r>
          </a:p>
        </p:txBody>
      </p:sp>
      <p:sp>
        <p:nvSpPr>
          <p:cNvPr id="1592" name="Google Shape;339;p56"/>
          <p:cNvSpPr txBox="1"/>
          <p:nvPr/>
        </p:nvSpPr>
        <p:spPr>
          <a:xfrm>
            <a:off x="466932" y="1395667"/>
            <a:ext cx="4030502" cy="148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normAutofit/>
          </a:bodyPr>
          <a:lstStyle>
            <a:lvl1pPr>
              <a:lnSpc>
                <a:spcPct val="90000"/>
              </a:lnSpc>
              <a:defRPr sz="2000">
                <a:solidFill>
                  <a:srgbClr val="FFFFFF"/>
                </a:solidFill>
                <a:latin typeface="Arial Black"/>
                <a:ea typeface="Arial Black"/>
                <a:cs typeface="Arial Black"/>
                <a:sym typeface="Arial Black"/>
              </a:defRPr>
            </a:lvl1pPr>
          </a:lstStyle>
          <a:p>
            <a:r>
              <a:t>Learn Our Fonts </a:t>
            </a:r>
          </a:p>
        </p:txBody>
      </p:sp>
      <p:sp>
        <p:nvSpPr>
          <p:cNvPr id="1593" name="Google Shape;340;p56"/>
          <p:cNvSpPr txBox="1">
            <a:spLocks noGrp="1"/>
          </p:cNvSpPr>
          <p:nvPr>
            <p:ph type="sldNum" sz="quarter" idx="4294967295"/>
          </p:nvPr>
        </p:nvSpPr>
        <p:spPr>
          <a:xfrm>
            <a:off x="8855423" y="132548"/>
            <a:ext cx="199905" cy="191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lvl1pPr>
              <a:defRPr sz="900">
                <a:solidFill>
                  <a:srgbClr val="000000"/>
                </a:solidFill>
              </a:defRPr>
            </a:lvl1pPr>
          </a:lstStyle>
          <a:p>
            <a:fld id="{86CB4B4D-7CA3-9044-876B-883B54F8677D}" type="slidenum">
              <a:rPr/>
              <a:t>11</a:t>
            </a:fld>
            <a:endParaRPr/>
          </a:p>
        </p:txBody>
      </p:sp>
      <p:grpSp>
        <p:nvGrpSpPr>
          <p:cNvPr id="1596" name="Image Gallery"/>
          <p:cNvGrpSpPr/>
          <p:nvPr/>
        </p:nvGrpSpPr>
        <p:grpSpPr>
          <a:xfrm>
            <a:off x="4568329" y="482370"/>
            <a:ext cx="4572001" cy="4271900"/>
            <a:chOff x="0" y="0"/>
            <a:chExt cx="4572000" cy="4271898"/>
          </a:xfrm>
        </p:grpSpPr>
        <p:pic>
          <p:nvPicPr>
            <p:cNvPr id="1594" name="24.png" descr="24.png"/>
            <p:cNvPicPr>
              <a:picLocks noChangeAspect="1"/>
            </p:cNvPicPr>
            <p:nvPr/>
          </p:nvPicPr>
          <p:blipFill>
            <a:blip r:embed="rId3"/>
            <a:srcRect l="16565" r="16565"/>
            <a:stretch>
              <a:fillRect/>
            </a:stretch>
          </p:blipFill>
          <p:spPr>
            <a:xfrm>
              <a:off x="0" y="0"/>
              <a:ext cx="4572000" cy="3845916"/>
            </a:xfrm>
            <a:prstGeom prst="rect">
              <a:avLst/>
            </a:prstGeom>
            <a:ln w="12700" cap="flat">
              <a:noFill/>
              <a:miter lim="400000"/>
            </a:ln>
            <a:effectLst/>
          </p:spPr>
        </p:pic>
        <p:sp>
          <p:nvSpPr>
            <p:cNvPr id="1595" name="Caption"/>
            <p:cNvSpPr/>
            <p:nvPr/>
          </p:nvSpPr>
          <p:spPr>
            <a:xfrm>
              <a:off x="0" y="3922115"/>
              <a:ext cx="4572000" cy="3497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p>
              <a:r>
                <a:t>Caption</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Google Shape;338;p56"/>
          <p:cNvSpPr txBox="1">
            <a:spLocks noGrp="1"/>
          </p:cNvSpPr>
          <p:nvPr>
            <p:ph type="body" sz="quarter" idx="1"/>
          </p:nvPr>
        </p:nvSpPr>
        <p:spPr>
          <a:xfrm>
            <a:off x="392365" y="392782"/>
            <a:ext cx="4179635" cy="851401"/>
          </a:xfrm>
          <a:prstGeom prst="rect">
            <a:avLst/>
          </a:prstGeom>
        </p:spPr>
        <p:txBody>
          <a:bodyPr anchor="b"/>
          <a:lstStyle>
            <a:lvl1pPr marL="0">
              <a:spcBef>
                <a:spcPts val="0"/>
              </a:spcBef>
              <a:defRPr sz="2800">
                <a:solidFill>
                  <a:srgbClr val="FFFFFF"/>
                </a:solidFill>
                <a:latin typeface="Arial Black"/>
                <a:ea typeface="Arial Black"/>
                <a:cs typeface="Arial Black"/>
                <a:sym typeface="Arial Black"/>
              </a:defRPr>
            </a:lvl1pPr>
          </a:lstStyle>
          <a:p>
            <a:r>
              <a:t>THE BRAND CENTER</a:t>
            </a:r>
          </a:p>
        </p:txBody>
      </p:sp>
      <p:sp>
        <p:nvSpPr>
          <p:cNvPr id="1599" name="Google Shape;339;p56"/>
          <p:cNvSpPr txBox="1"/>
          <p:nvPr/>
        </p:nvSpPr>
        <p:spPr>
          <a:xfrm>
            <a:off x="466932" y="1395667"/>
            <a:ext cx="4030502" cy="148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normAutofit/>
          </a:bodyPr>
          <a:lstStyle>
            <a:lvl1pPr>
              <a:lnSpc>
                <a:spcPct val="90000"/>
              </a:lnSpc>
              <a:defRPr sz="2000">
                <a:solidFill>
                  <a:srgbClr val="FFFFFF"/>
                </a:solidFill>
                <a:latin typeface="Arial Black"/>
                <a:ea typeface="Arial Black"/>
                <a:cs typeface="Arial Black"/>
                <a:sym typeface="Arial Black"/>
              </a:defRPr>
            </a:lvl1pPr>
          </a:lstStyle>
          <a:p>
            <a:r>
              <a:t>Find Our Colors </a:t>
            </a:r>
          </a:p>
        </p:txBody>
      </p:sp>
      <p:sp>
        <p:nvSpPr>
          <p:cNvPr id="1600" name="Google Shape;340;p56"/>
          <p:cNvSpPr txBox="1">
            <a:spLocks noGrp="1"/>
          </p:cNvSpPr>
          <p:nvPr>
            <p:ph type="sldNum" sz="quarter" idx="4294967295"/>
          </p:nvPr>
        </p:nvSpPr>
        <p:spPr>
          <a:xfrm>
            <a:off x="8846940" y="132548"/>
            <a:ext cx="208388" cy="191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lvl1pPr>
              <a:defRPr sz="900">
                <a:solidFill>
                  <a:srgbClr val="000000"/>
                </a:solidFill>
              </a:defRPr>
            </a:lvl1pPr>
          </a:lstStyle>
          <a:p>
            <a:fld id="{86CB4B4D-7CA3-9044-876B-883B54F8677D}" type="slidenum">
              <a:rPr/>
              <a:t>12</a:t>
            </a:fld>
            <a:endParaRPr/>
          </a:p>
        </p:txBody>
      </p:sp>
      <p:grpSp>
        <p:nvGrpSpPr>
          <p:cNvPr id="1603" name="Image Gallery"/>
          <p:cNvGrpSpPr/>
          <p:nvPr/>
        </p:nvGrpSpPr>
        <p:grpSpPr>
          <a:xfrm>
            <a:off x="4575019" y="676541"/>
            <a:ext cx="4908872" cy="3886201"/>
            <a:chOff x="0" y="0"/>
            <a:chExt cx="4908870" cy="3886200"/>
          </a:xfrm>
        </p:grpSpPr>
        <p:pic>
          <p:nvPicPr>
            <p:cNvPr id="1601" name="25.png" descr="25.png"/>
            <p:cNvPicPr>
              <a:picLocks noChangeAspect="1"/>
            </p:cNvPicPr>
            <p:nvPr/>
          </p:nvPicPr>
          <p:blipFill>
            <a:blip r:embed="rId3"/>
            <a:srcRect l="18158" t="4459" r="9158" b="4459"/>
            <a:stretch>
              <a:fillRect/>
            </a:stretch>
          </p:blipFill>
          <p:spPr>
            <a:xfrm>
              <a:off x="0" y="0"/>
              <a:ext cx="4908871" cy="3460217"/>
            </a:xfrm>
            <a:prstGeom prst="rect">
              <a:avLst/>
            </a:prstGeom>
            <a:ln w="12700" cap="flat">
              <a:noFill/>
              <a:miter lim="400000"/>
            </a:ln>
            <a:effectLst/>
          </p:spPr>
        </p:pic>
        <p:sp>
          <p:nvSpPr>
            <p:cNvPr id="1602" name="Caption"/>
            <p:cNvSpPr/>
            <p:nvPr/>
          </p:nvSpPr>
          <p:spPr>
            <a:xfrm>
              <a:off x="0" y="3536416"/>
              <a:ext cx="4908871" cy="3497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p>
              <a:r>
                <a:t>Caption</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 name="Google Shape;372;p60"/>
          <p:cNvSpPr txBox="1">
            <a:spLocks noGrp="1"/>
          </p:cNvSpPr>
          <p:nvPr>
            <p:ph type="title"/>
          </p:nvPr>
        </p:nvSpPr>
        <p:spPr>
          <a:xfrm>
            <a:off x="214311" y="0"/>
            <a:ext cx="8224295" cy="866402"/>
          </a:xfrm>
          <a:prstGeom prst="rect">
            <a:avLst/>
          </a:prstGeom>
        </p:spPr>
        <p:txBody>
          <a:bodyPr/>
          <a:lstStyle>
            <a:lvl1pPr>
              <a:defRPr b="0">
                <a:latin typeface="Arial Black"/>
                <a:ea typeface="Arial Black"/>
                <a:cs typeface="Arial Black"/>
                <a:sym typeface="Arial Black"/>
              </a:defRPr>
            </a:lvl1pPr>
          </a:lstStyle>
          <a:p>
            <a:r>
              <a:t>WHY USE THE BRAND CENTER?</a:t>
            </a:r>
          </a:p>
        </p:txBody>
      </p:sp>
      <p:sp>
        <p:nvSpPr>
          <p:cNvPr id="1606" name="Google Shape;373;p60"/>
          <p:cNvSpPr txBox="1">
            <a:spLocks noGrp="1"/>
          </p:cNvSpPr>
          <p:nvPr>
            <p:ph type="sldNum" sz="quarter" idx="4294967295"/>
          </p:nvPr>
        </p:nvSpPr>
        <p:spPr>
          <a:xfrm>
            <a:off x="8846755" y="132548"/>
            <a:ext cx="208387" cy="191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lvl1pPr>
              <a:defRPr sz="900">
                <a:solidFill>
                  <a:srgbClr val="888888"/>
                </a:solidFill>
              </a:defRPr>
            </a:lvl1pPr>
          </a:lstStyle>
          <a:p>
            <a:fld id="{86CB4B4D-7CA3-9044-876B-883B54F8677D}" type="slidenum">
              <a:t>13</a:t>
            </a:fld>
            <a:endParaRPr/>
          </a:p>
        </p:txBody>
      </p:sp>
      <p:sp>
        <p:nvSpPr>
          <p:cNvPr id="1607" name="Google Shape;374;p60"/>
          <p:cNvSpPr txBox="1">
            <a:spLocks noGrp="1"/>
          </p:cNvSpPr>
          <p:nvPr>
            <p:ph type="body" sz="half" idx="1"/>
          </p:nvPr>
        </p:nvSpPr>
        <p:spPr>
          <a:xfrm>
            <a:off x="3588860" y="2115373"/>
            <a:ext cx="5367883" cy="2258401"/>
          </a:xfrm>
          <a:prstGeom prst="rect">
            <a:avLst/>
          </a:prstGeom>
        </p:spPr>
        <p:txBody>
          <a:bodyPr/>
          <a:lstStyle/>
          <a:p>
            <a:pPr marL="251459" indent="-257746" defTabSz="905255">
              <a:lnSpc>
                <a:spcPct val="100000"/>
              </a:lnSpc>
              <a:spcBef>
                <a:spcPts val="0"/>
              </a:spcBef>
              <a:buClr>
                <a:srgbClr val="000000"/>
              </a:buClr>
              <a:buSzPts val="1400"/>
              <a:buFont typeface="Arial Narrow"/>
              <a:defRPr sz="1485">
                <a:solidFill>
                  <a:srgbClr val="17458F"/>
                </a:solidFill>
                <a:latin typeface="Arial Black"/>
                <a:ea typeface="Arial Black"/>
                <a:cs typeface="Arial Black"/>
                <a:sym typeface="Arial Black"/>
              </a:defRPr>
            </a:pPr>
            <a:r>
              <a:t>It will help you create powerful, compelling messages</a:t>
            </a:r>
          </a:p>
          <a:p>
            <a:pPr marL="251459" indent="-257746" defTabSz="905255">
              <a:lnSpc>
                <a:spcPct val="100000"/>
              </a:lnSpc>
              <a:spcBef>
                <a:spcPts val="0"/>
              </a:spcBef>
              <a:buClr>
                <a:srgbClr val="000000"/>
              </a:buClr>
              <a:buSzPts val="1400"/>
              <a:buFont typeface="Arial Narrow"/>
              <a:defRPr sz="1485">
                <a:solidFill>
                  <a:srgbClr val="17458F"/>
                </a:solidFill>
                <a:latin typeface="Arial Black"/>
                <a:ea typeface="Arial Black"/>
                <a:cs typeface="Arial Black"/>
                <a:sym typeface="Arial Black"/>
              </a:defRPr>
            </a:pPr>
            <a:r>
              <a:t>Strengthens our brand and looks professional</a:t>
            </a:r>
          </a:p>
          <a:p>
            <a:pPr marL="251459" indent="-257746" defTabSz="905255">
              <a:lnSpc>
                <a:spcPct val="100000"/>
              </a:lnSpc>
              <a:spcBef>
                <a:spcPts val="0"/>
              </a:spcBef>
              <a:buClr>
                <a:srgbClr val="000000"/>
              </a:buClr>
              <a:buSzPts val="1400"/>
              <a:buFont typeface="Arial Narrow"/>
              <a:defRPr sz="1485">
                <a:solidFill>
                  <a:srgbClr val="17458F"/>
                </a:solidFill>
                <a:latin typeface="Arial Black"/>
                <a:ea typeface="Arial Black"/>
                <a:cs typeface="Arial Black"/>
                <a:sym typeface="Arial Black"/>
              </a:defRPr>
            </a:pPr>
            <a:r>
              <a:t>Highlights People of Action as a way of talking about us</a:t>
            </a:r>
          </a:p>
          <a:p>
            <a:pPr marL="251459" indent="-257746" defTabSz="905255">
              <a:lnSpc>
                <a:spcPct val="100000"/>
              </a:lnSpc>
              <a:spcBef>
                <a:spcPts val="0"/>
              </a:spcBef>
              <a:buClr>
                <a:srgbClr val="000000"/>
              </a:buClr>
              <a:buSzPts val="1400"/>
              <a:buFont typeface="Arial Narrow"/>
              <a:defRPr sz="1485">
                <a:solidFill>
                  <a:srgbClr val="17458F"/>
                </a:solidFill>
                <a:latin typeface="Arial Black"/>
                <a:ea typeface="Arial Black"/>
                <a:cs typeface="Arial Black"/>
                <a:sym typeface="Arial Black"/>
              </a:defRPr>
            </a:pPr>
            <a:r>
              <a:t>Keeps communications consistent</a:t>
            </a:r>
          </a:p>
          <a:p>
            <a:pPr marL="251459" indent="-257746" defTabSz="905255">
              <a:lnSpc>
                <a:spcPct val="100000"/>
              </a:lnSpc>
              <a:spcBef>
                <a:spcPts val="0"/>
              </a:spcBef>
              <a:buClr>
                <a:srgbClr val="000000"/>
              </a:buClr>
              <a:buSzPts val="1400"/>
              <a:buFont typeface="Arial Narrow"/>
              <a:defRPr sz="1485">
                <a:solidFill>
                  <a:srgbClr val="17458F"/>
                </a:solidFill>
                <a:latin typeface="Arial Black"/>
                <a:ea typeface="Arial Black"/>
                <a:cs typeface="Arial Black"/>
                <a:sym typeface="Arial Black"/>
              </a:defRPr>
            </a:pPr>
            <a:r>
              <a:t>Engages and attracts more members, partners, and donors  </a:t>
            </a:r>
          </a:p>
        </p:txBody>
      </p:sp>
      <p:pic>
        <p:nvPicPr>
          <p:cNvPr id="1608" name="Google Shape;375;p60" descr="Google Shape;375;p60"/>
          <p:cNvPicPr>
            <a:picLocks noChangeAspect="1"/>
          </p:cNvPicPr>
          <p:nvPr/>
        </p:nvPicPr>
        <p:blipFill>
          <a:blip r:embed="rId3"/>
          <a:stretch>
            <a:fillRect/>
          </a:stretch>
        </p:blipFill>
        <p:spPr>
          <a:xfrm>
            <a:off x="214311" y="1529336"/>
            <a:ext cx="3200401" cy="24003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2" name="Google Shape;346;p57"/>
          <p:cNvSpPr txBox="1">
            <a:spLocks noGrp="1"/>
          </p:cNvSpPr>
          <p:nvPr>
            <p:ph type="title"/>
          </p:nvPr>
        </p:nvSpPr>
        <p:spPr>
          <a:xfrm>
            <a:off x="2882537" y="207376"/>
            <a:ext cx="5612356" cy="733150"/>
          </a:xfrm>
          <a:prstGeom prst="rect">
            <a:avLst/>
          </a:prstGeom>
        </p:spPr>
        <p:txBody>
          <a:bodyPr/>
          <a:lstStyle/>
          <a:p>
            <a:r>
              <a:t>LOGOS</a:t>
            </a:r>
          </a:p>
        </p:txBody>
      </p:sp>
      <p:sp>
        <p:nvSpPr>
          <p:cNvPr id="1613" name="Google Shape;347;p57"/>
          <p:cNvSpPr txBox="1">
            <a:spLocks noGrp="1"/>
          </p:cNvSpPr>
          <p:nvPr>
            <p:ph type="sldNum" sz="quarter" idx="4294967295"/>
          </p:nvPr>
        </p:nvSpPr>
        <p:spPr>
          <a:xfrm>
            <a:off x="8846940" y="132548"/>
            <a:ext cx="208388" cy="191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lvl1pPr>
              <a:defRPr sz="900">
                <a:solidFill>
                  <a:srgbClr val="888888"/>
                </a:solidFill>
              </a:defRPr>
            </a:lvl1pPr>
          </a:lstStyle>
          <a:p>
            <a:fld id="{86CB4B4D-7CA3-9044-876B-883B54F8677D}" type="slidenum">
              <a:rPr/>
              <a:t>14</a:t>
            </a:fld>
            <a:endParaRPr/>
          </a:p>
        </p:txBody>
      </p:sp>
      <p:pic>
        <p:nvPicPr>
          <p:cNvPr id="1614" name="Google Shape;348;p57" descr="Google Shape;348;p57"/>
          <p:cNvPicPr>
            <a:picLocks noChangeAspect="1"/>
          </p:cNvPicPr>
          <p:nvPr/>
        </p:nvPicPr>
        <p:blipFill>
          <a:blip r:embed="rId3"/>
          <a:stretch>
            <a:fillRect/>
          </a:stretch>
        </p:blipFill>
        <p:spPr>
          <a:xfrm>
            <a:off x="7305540" y="1150344"/>
            <a:ext cx="1657249" cy="4155218"/>
          </a:xfrm>
          <a:prstGeom prst="rect">
            <a:avLst/>
          </a:prstGeom>
          <a:ln w="12700">
            <a:miter lim="400000"/>
          </a:ln>
        </p:spPr>
      </p:pic>
      <p:pic>
        <p:nvPicPr>
          <p:cNvPr id="1615" name="Google Shape;349;p57" descr="Google Shape;349;p57"/>
          <p:cNvPicPr>
            <a:picLocks noChangeAspect="1"/>
          </p:cNvPicPr>
          <p:nvPr/>
        </p:nvPicPr>
        <p:blipFill>
          <a:blip r:embed="rId4"/>
          <a:stretch>
            <a:fillRect/>
          </a:stretch>
        </p:blipFill>
        <p:spPr>
          <a:xfrm>
            <a:off x="0" y="0"/>
            <a:ext cx="2647951" cy="5000629"/>
          </a:xfrm>
          <a:prstGeom prst="rect">
            <a:avLst/>
          </a:prstGeom>
          <a:ln w="12700">
            <a:miter lim="400000"/>
          </a:ln>
        </p:spPr>
      </p:pic>
      <p:pic>
        <p:nvPicPr>
          <p:cNvPr id="1616" name="Google Shape;350;p57" descr="Google Shape;350;p57"/>
          <p:cNvPicPr>
            <a:picLocks noChangeAspect="1"/>
          </p:cNvPicPr>
          <p:nvPr/>
        </p:nvPicPr>
        <p:blipFill>
          <a:blip r:embed="rId5"/>
          <a:stretch>
            <a:fillRect/>
          </a:stretch>
        </p:blipFill>
        <p:spPr>
          <a:xfrm>
            <a:off x="2413827" y="1447319"/>
            <a:ext cx="4801188" cy="1583578"/>
          </a:xfrm>
          <a:prstGeom prst="rect">
            <a:avLst/>
          </a:prstGeom>
          <a:ln w="12700">
            <a:miter lim="400000"/>
          </a:ln>
        </p:spPr>
      </p:pic>
      <p:pic>
        <p:nvPicPr>
          <p:cNvPr id="1617" name="Google Shape;351;p57" descr="Google Shape;351;p57"/>
          <p:cNvPicPr>
            <a:picLocks noChangeAspect="1"/>
          </p:cNvPicPr>
          <p:nvPr/>
        </p:nvPicPr>
        <p:blipFill>
          <a:blip r:embed="rId6"/>
          <a:stretch>
            <a:fillRect/>
          </a:stretch>
        </p:blipFill>
        <p:spPr>
          <a:xfrm>
            <a:off x="2882538" y="3030896"/>
            <a:ext cx="3613514" cy="20462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1" name="Title 1"/>
          <p:cNvSpPr txBox="1">
            <a:spLocks noGrp="1"/>
          </p:cNvSpPr>
          <p:nvPr>
            <p:ph type="title"/>
          </p:nvPr>
        </p:nvSpPr>
        <p:spPr>
          <a:xfrm>
            <a:off x="340621" y="-1"/>
            <a:ext cx="8629651" cy="1155034"/>
          </a:xfrm>
          <a:prstGeom prst="rect">
            <a:avLst/>
          </a:prstGeom>
        </p:spPr>
        <p:txBody>
          <a:bodyPr/>
          <a:lstStyle/>
          <a:p>
            <a:pPr algn="ctr" defTabSz="804672">
              <a:defRPr sz="2640" b="0">
                <a:latin typeface="Arial Black"/>
                <a:ea typeface="Arial Black"/>
                <a:cs typeface="Arial Black"/>
                <a:sym typeface="Arial Black"/>
              </a:defRPr>
            </a:pPr>
            <a:r>
              <a:t>Rotary international logos</a:t>
            </a:r>
            <a:br/>
            <a:r>
              <a:rPr sz="2112">
                <a:solidFill>
                  <a:srgbClr val="FFE4CC"/>
                </a:solidFill>
              </a:rPr>
              <a:t>Logos du Rotary International </a:t>
            </a:r>
            <a:r>
              <a:rPr sz="2112">
                <a:solidFill>
                  <a:srgbClr val="E491D5"/>
                </a:solidFill>
              </a:rPr>
              <a:t> </a:t>
            </a:r>
            <a:br>
              <a:rPr sz="2112">
                <a:solidFill>
                  <a:srgbClr val="E491D5"/>
                </a:solidFill>
              </a:rPr>
            </a:br>
            <a:endParaRPr sz="2112">
              <a:solidFill>
                <a:srgbClr val="E491D5"/>
              </a:solidFill>
            </a:endParaRPr>
          </a:p>
        </p:txBody>
      </p:sp>
      <p:pic>
        <p:nvPicPr>
          <p:cNvPr id="1622" name="Picture 5" descr="Picture 5"/>
          <p:cNvPicPr>
            <a:picLocks noChangeAspect="1"/>
          </p:cNvPicPr>
          <p:nvPr/>
        </p:nvPicPr>
        <p:blipFill>
          <a:blip r:embed="rId3"/>
          <a:stretch>
            <a:fillRect/>
          </a:stretch>
        </p:blipFill>
        <p:spPr>
          <a:xfrm>
            <a:off x="3039691" y="3422469"/>
            <a:ext cx="2654074" cy="996835"/>
          </a:xfrm>
          <a:prstGeom prst="rect">
            <a:avLst/>
          </a:prstGeom>
          <a:ln w="12700">
            <a:miter lim="400000"/>
          </a:ln>
        </p:spPr>
      </p:pic>
      <p:sp>
        <p:nvSpPr>
          <p:cNvPr id="1623" name="TextBox 6"/>
          <p:cNvSpPr txBox="1"/>
          <p:nvPr/>
        </p:nvSpPr>
        <p:spPr>
          <a:xfrm>
            <a:off x="83700" y="1878670"/>
            <a:ext cx="1965188"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b="1">
                <a:solidFill>
                  <a:srgbClr val="808080"/>
                </a:solidFill>
                <a:latin typeface="Arial Narrow"/>
                <a:ea typeface="Arial Narrow"/>
                <a:cs typeface="Arial Narrow"/>
                <a:sym typeface="Arial Narrow"/>
              </a:defRPr>
            </a:pPr>
            <a:r>
              <a:t>Masterbrand Signature </a:t>
            </a:r>
          </a:p>
          <a:p>
            <a:pPr>
              <a:defRPr sz="1600" b="1">
                <a:solidFill>
                  <a:srgbClr val="4D86E2"/>
                </a:solidFill>
                <a:latin typeface="Arial Narrow"/>
                <a:ea typeface="Arial Narrow"/>
                <a:cs typeface="Arial Narrow"/>
                <a:sym typeface="Arial Narrow"/>
              </a:defRPr>
            </a:pPr>
            <a:r>
              <a:t>Bloc-marque</a:t>
            </a:r>
            <a:r>
              <a:rPr b="0"/>
              <a:t> </a:t>
            </a:r>
          </a:p>
          <a:p>
            <a:pPr>
              <a:defRPr sz="1000">
                <a:solidFill>
                  <a:srgbClr val="92D050"/>
                </a:solidFill>
                <a:latin typeface="Arial Narrow"/>
                <a:ea typeface="Arial Narrow"/>
                <a:cs typeface="Arial Narrow"/>
                <a:sym typeface="Arial Narrow"/>
              </a:defRPr>
            </a:pPr>
            <a:r>
              <a:t> </a:t>
            </a:r>
          </a:p>
        </p:txBody>
      </p:sp>
      <p:sp>
        <p:nvSpPr>
          <p:cNvPr id="1624" name="TextBox 9"/>
          <p:cNvSpPr txBox="1"/>
          <p:nvPr/>
        </p:nvSpPr>
        <p:spPr>
          <a:xfrm>
            <a:off x="83701" y="3704044"/>
            <a:ext cx="2789628" cy="807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b="1">
                <a:solidFill>
                  <a:srgbClr val="808080"/>
                </a:solidFill>
                <a:latin typeface="Arial Narrow"/>
                <a:ea typeface="Arial Narrow"/>
                <a:cs typeface="Arial Narrow"/>
                <a:sym typeface="Arial Narrow"/>
              </a:defRPr>
            </a:pPr>
            <a:r>
              <a:t>Masterbrand Signature Simplified</a:t>
            </a:r>
          </a:p>
          <a:p>
            <a:pPr>
              <a:defRPr sz="1600" b="1">
                <a:solidFill>
                  <a:srgbClr val="4D86E2"/>
                </a:solidFill>
                <a:latin typeface="Arial Narrow"/>
                <a:ea typeface="Arial Narrow"/>
                <a:cs typeface="Arial Narrow"/>
                <a:sym typeface="Arial Narrow"/>
              </a:defRPr>
            </a:pPr>
            <a:r>
              <a:t>Bloc-marque simplifié </a:t>
            </a:r>
          </a:p>
        </p:txBody>
      </p:sp>
      <p:sp>
        <p:nvSpPr>
          <p:cNvPr id="1625" name="TextBox 10"/>
          <p:cNvSpPr txBox="1"/>
          <p:nvPr/>
        </p:nvSpPr>
        <p:spPr>
          <a:xfrm>
            <a:off x="6377301" y="1641357"/>
            <a:ext cx="1997355" cy="815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b="1">
                <a:solidFill>
                  <a:srgbClr val="808080"/>
                </a:solidFill>
                <a:latin typeface="Arial Narrow"/>
                <a:ea typeface="Arial Narrow"/>
                <a:cs typeface="Arial Narrow"/>
                <a:sym typeface="Arial Narrow"/>
              </a:defRPr>
            </a:pPr>
            <a:r>
              <a:t>Mark of Excellence</a:t>
            </a:r>
          </a:p>
          <a:p>
            <a:pPr>
              <a:defRPr sz="1600" b="1">
                <a:solidFill>
                  <a:srgbClr val="4D86E2"/>
                </a:solidFill>
                <a:latin typeface="Arial Narrow"/>
                <a:ea typeface="Arial Narrow"/>
                <a:cs typeface="Arial Narrow"/>
                <a:sym typeface="Arial Narrow"/>
              </a:defRPr>
            </a:pPr>
            <a:r>
              <a:t>Sceau d'excellence </a:t>
            </a:r>
          </a:p>
          <a:p>
            <a:pPr>
              <a:defRPr sz="1800">
                <a:latin typeface="Arial Narrow"/>
                <a:ea typeface="Arial Narrow"/>
                <a:cs typeface="Arial Narrow"/>
                <a:sym typeface="Arial Narrow"/>
              </a:defRPr>
            </a:pPr>
            <a:r>
              <a:t> </a:t>
            </a:r>
          </a:p>
        </p:txBody>
      </p:sp>
      <p:pic>
        <p:nvPicPr>
          <p:cNvPr id="1626" name="Picture 12" descr="Picture 12"/>
          <p:cNvPicPr>
            <a:picLocks noChangeAspect="1"/>
          </p:cNvPicPr>
          <p:nvPr/>
        </p:nvPicPr>
        <p:blipFill>
          <a:blip r:embed="rId4"/>
          <a:stretch>
            <a:fillRect/>
          </a:stretch>
        </p:blipFill>
        <p:spPr>
          <a:xfrm>
            <a:off x="2145619" y="1574915"/>
            <a:ext cx="2881068" cy="1077252"/>
          </a:xfrm>
          <a:prstGeom prst="rect">
            <a:avLst/>
          </a:prstGeom>
          <a:ln w="12700">
            <a:miter lim="400000"/>
          </a:ln>
        </p:spPr>
      </p:pic>
      <p:pic>
        <p:nvPicPr>
          <p:cNvPr id="1627" name="Picture 14" descr="Picture 14"/>
          <p:cNvPicPr>
            <a:picLocks noChangeAspect="1"/>
          </p:cNvPicPr>
          <p:nvPr/>
        </p:nvPicPr>
        <p:blipFill>
          <a:blip r:embed="rId5"/>
          <a:stretch>
            <a:fillRect/>
          </a:stretch>
        </p:blipFill>
        <p:spPr>
          <a:xfrm>
            <a:off x="6331580" y="2640367"/>
            <a:ext cx="1847074" cy="184707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 name="Title 1"/>
          <p:cNvSpPr txBox="1">
            <a:spLocks noGrp="1"/>
          </p:cNvSpPr>
          <p:nvPr>
            <p:ph type="title"/>
          </p:nvPr>
        </p:nvSpPr>
        <p:spPr>
          <a:xfrm>
            <a:off x="285750" y="0"/>
            <a:ext cx="8629650" cy="1155034"/>
          </a:xfrm>
          <a:prstGeom prst="rect">
            <a:avLst/>
          </a:prstGeom>
        </p:spPr>
        <p:txBody>
          <a:bodyPr/>
          <a:lstStyle/>
          <a:p>
            <a:pPr algn="ctr">
              <a:defRPr sz="3000" b="0">
                <a:latin typeface="Arial Black"/>
                <a:ea typeface="Arial Black"/>
                <a:cs typeface="Arial Black"/>
                <a:sym typeface="Arial Black"/>
              </a:defRPr>
            </a:pPr>
            <a:r>
              <a:t>CLUB, DISTRICT &amp; ZONE LOGOS</a:t>
            </a:r>
            <a:br/>
            <a:r>
              <a:rPr sz="1600">
                <a:solidFill>
                  <a:srgbClr val="FFDDFF"/>
                </a:solidFill>
              </a:rPr>
              <a:t>LOGOS DE CLUB, DE DISTRICT ET DE ZONE</a:t>
            </a:r>
          </a:p>
        </p:txBody>
      </p:sp>
      <p:sp>
        <p:nvSpPr>
          <p:cNvPr id="1632" name="Slide Number Placeholder 3"/>
          <p:cNvSpPr txBox="1">
            <a:spLocks noGrp="1"/>
          </p:cNvSpPr>
          <p:nvPr>
            <p:ph type="sldNum" sz="quarter" idx="4294967295"/>
          </p:nvPr>
        </p:nvSpPr>
        <p:spPr>
          <a:xfrm>
            <a:off x="8823824" y="116249"/>
            <a:ext cx="231277" cy="214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defRPr sz="900">
                <a:solidFill>
                  <a:srgbClr val="000000"/>
                </a:solidFill>
              </a:defRPr>
            </a:lvl1pPr>
          </a:lstStyle>
          <a:p>
            <a:fld id="{86CB4B4D-7CA3-9044-876B-883B54F8677D}" type="slidenum">
              <a:t>16</a:t>
            </a:fld>
            <a:endParaRPr/>
          </a:p>
        </p:txBody>
      </p:sp>
      <p:pic>
        <p:nvPicPr>
          <p:cNvPr id="1633" name="Picture 9" descr="Picture 9"/>
          <p:cNvPicPr>
            <a:picLocks noChangeAspect="1"/>
          </p:cNvPicPr>
          <p:nvPr/>
        </p:nvPicPr>
        <p:blipFill>
          <a:blip r:embed="rId3"/>
          <a:srcRect t="12627"/>
          <a:stretch>
            <a:fillRect/>
          </a:stretch>
        </p:blipFill>
        <p:spPr>
          <a:xfrm>
            <a:off x="431277" y="1933302"/>
            <a:ext cx="8272659" cy="2711665"/>
          </a:xfrm>
          <a:prstGeom prst="rect">
            <a:avLst/>
          </a:prstGeom>
          <a:ln w="12700">
            <a:miter lim="400000"/>
          </a:ln>
        </p:spPr>
      </p:pic>
      <p:sp>
        <p:nvSpPr>
          <p:cNvPr id="1634" name="TextBox 2"/>
          <p:cNvSpPr txBox="1"/>
          <p:nvPr/>
        </p:nvSpPr>
        <p:spPr>
          <a:xfrm>
            <a:off x="1143000" y="1489165"/>
            <a:ext cx="1284515"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u="sng">
                <a:solidFill>
                  <a:srgbClr val="4D86E2"/>
                </a:solidFill>
                <a:latin typeface="Aptos Black"/>
                <a:ea typeface="Aptos Black"/>
                <a:cs typeface="Aptos Black"/>
                <a:sym typeface="Aptos Black"/>
              </a:defRPr>
            </a:lvl1pPr>
          </a:lstStyle>
          <a:p>
            <a:r>
              <a:t>Examples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 name="Picture 6" descr="Picture 6"/>
          <p:cNvPicPr>
            <a:picLocks noChangeAspect="1"/>
          </p:cNvPicPr>
          <p:nvPr/>
        </p:nvPicPr>
        <p:blipFill>
          <a:blip r:embed="rId3"/>
          <a:stretch>
            <a:fillRect/>
          </a:stretch>
        </p:blipFill>
        <p:spPr>
          <a:xfrm>
            <a:off x="4785647" y="1647323"/>
            <a:ext cx="2249106" cy="1771804"/>
          </a:xfrm>
          <a:prstGeom prst="rect">
            <a:avLst/>
          </a:prstGeom>
          <a:ln w="12700">
            <a:miter lim="400000"/>
          </a:ln>
        </p:spPr>
      </p:pic>
      <p:sp>
        <p:nvSpPr>
          <p:cNvPr id="1639" name="Slide Number Placeholder 4"/>
          <p:cNvSpPr txBox="1">
            <a:spLocks noGrp="1"/>
          </p:cNvSpPr>
          <p:nvPr>
            <p:ph type="sldNum" sz="quarter" idx="4294967295"/>
          </p:nvPr>
        </p:nvSpPr>
        <p:spPr>
          <a:xfrm>
            <a:off x="8823824" y="116249"/>
            <a:ext cx="231277" cy="214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defRPr sz="900">
                <a:solidFill>
                  <a:srgbClr val="000000"/>
                </a:solidFill>
              </a:defRPr>
            </a:lvl1pPr>
          </a:lstStyle>
          <a:p>
            <a:fld id="{86CB4B4D-7CA3-9044-876B-883B54F8677D}" type="slidenum">
              <a:t>17</a:t>
            </a:fld>
            <a:endParaRPr/>
          </a:p>
        </p:txBody>
      </p:sp>
      <p:sp>
        <p:nvSpPr>
          <p:cNvPr id="1640" name="Subtitle 4"/>
          <p:cNvSpPr txBox="1">
            <a:spLocks noGrp="1"/>
          </p:cNvSpPr>
          <p:nvPr>
            <p:ph type="body" sz="quarter" idx="1"/>
          </p:nvPr>
        </p:nvSpPr>
        <p:spPr>
          <a:xfrm>
            <a:off x="127716" y="360520"/>
            <a:ext cx="4444286" cy="2066926"/>
          </a:xfrm>
          <a:prstGeom prst="rect">
            <a:avLst/>
          </a:prstGeom>
        </p:spPr>
        <p:txBody>
          <a:bodyPr/>
          <a:lstStyle/>
          <a:p>
            <a:pPr>
              <a:defRPr sz="2000">
                <a:solidFill>
                  <a:srgbClr val="FFFFFF"/>
                </a:solidFill>
                <a:latin typeface="Arial Black"/>
                <a:ea typeface="Arial Black"/>
                <a:cs typeface="Arial Black"/>
                <a:sym typeface="Arial Black"/>
              </a:defRPr>
            </a:pPr>
            <a:r>
              <a:t>NEVER OBSCURE THE ROTARY WHEEL, </a:t>
            </a:r>
            <a:br/>
            <a:r>
              <a:t>USE A PARTIAL WHEEL, MANIPULATE THE WHEEL, OR USE THE WHEEL AS </a:t>
            </a:r>
            <a:br/>
            <a:r>
              <a:t>AN OBJECT.</a:t>
            </a:r>
          </a:p>
        </p:txBody>
      </p:sp>
      <p:pic>
        <p:nvPicPr>
          <p:cNvPr id="1641" name="Picture 5" descr="Picture 5"/>
          <p:cNvPicPr>
            <a:picLocks noChangeAspect="1"/>
          </p:cNvPicPr>
          <p:nvPr/>
        </p:nvPicPr>
        <p:blipFill>
          <a:blip r:embed="rId4"/>
          <a:stretch>
            <a:fillRect/>
          </a:stretch>
        </p:blipFill>
        <p:spPr>
          <a:xfrm>
            <a:off x="6784975" y="86678"/>
            <a:ext cx="1952625" cy="2066926"/>
          </a:xfrm>
          <a:prstGeom prst="rect">
            <a:avLst/>
          </a:prstGeom>
          <a:ln w="12700">
            <a:miter lim="400000"/>
          </a:ln>
        </p:spPr>
      </p:pic>
      <p:pic>
        <p:nvPicPr>
          <p:cNvPr id="1642" name="Picture 7" descr="Picture 7"/>
          <p:cNvPicPr>
            <a:picLocks noChangeAspect="1"/>
          </p:cNvPicPr>
          <p:nvPr/>
        </p:nvPicPr>
        <p:blipFill>
          <a:blip r:embed="rId5"/>
          <a:stretch>
            <a:fillRect/>
          </a:stretch>
        </p:blipFill>
        <p:spPr>
          <a:xfrm>
            <a:off x="6266786" y="3412902"/>
            <a:ext cx="2695576" cy="1533527"/>
          </a:xfrm>
          <a:prstGeom prst="rect">
            <a:avLst/>
          </a:prstGeom>
          <a:ln w="12700">
            <a:miter lim="400000"/>
          </a:ln>
        </p:spPr>
      </p:pic>
      <p:sp>
        <p:nvSpPr>
          <p:cNvPr id="1643" name="TextBox 2"/>
          <p:cNvSpPr txBox="1"/>
          <p:nvPr/>
        </p:nvSpPr>
        <p:spPr>
          <a:xfrm>
            <a:off x="227358" y="2371318"/>
            <a:ext cx="3510974" cy="2517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b="1">
                <a:latin typeface="Arial Narrow"/>
                <a:ea typeface="Arial Narrow"/>
                <a:cs typeface="Arial Narrow"/>
                <a:sym typeface="Arial Narrow"/>
              </a:defRPr>
            </a:pPr>
            <a:endParaRPr/>
          </a:p>
          <a:p>
            <a:pPr>
              <a:defRPr sz="1800">
                <a:solidFill>
                  <a:srgbClr val="FFDDFF"/>
                </a:solidFill>
                <a:latin typeface="Arial Black"/>
                <a:ea typeface="Arial Black"/>
                <a:cs typeface="Arial Black"/>
                <a:sym typeface="Arial Black"/>
              </a:defRPr>
            </a:pPr>
            <a:r>
              <a:t>Ne jamais masquer la roue du Rotary, utiliser une roue partielle, manipuler la roue ou utiliser la roue comme un objet.</a:t>
            </a:r>
          </a:p>
          <a:p>
            <a:pPr>
              <a:defRPr sz="1200" b="1">
                <a:latin typeface="Arial Narrow"/>
                <a:ea typeface="Arial Narrow"/>
                <a:cs typeface="Arial Narrow"/>
                <a:sym typeface="Arial Narrow"/>
              </a:defRPr>
            </a:pPr>
            <a:endParaRPr/>
          </a:p>
          <a:p>
            <a:pPr>
              <a:defRPr sz="1000">
                <a:latin typeface="Arial Narrow"/>
                <a:ea typeface="Arial Narrow"/>
                <a:cs typeface="Arial Narrow"/>
                <a:sym typeface="Arial Narrow"/>
              </a:defRPr>
            </a:pPr>
            <a:endParaRPr/>
          </a:p>
          <a:p>
            <a:pPr>
              <a:defRPr sz="1000">
                <a:latin typeface="Arial Narrow"/>
                <a:ea typeface="Arial Narrow"/>
                <a:cs typeface="Arial Narrow"/>
                <a:sym typeface="Arial Narrow"/>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7" name="Slide Number Placeholder 4"/>
          <p:cNvSpPr txBox="1">
            <a:spLocks noGrp="1"/>
          </p:cNvSpPr>
          <p:nvPr>
            <p:ph type="sldNum" sz="quarter" idx="4294967295"/>
          </p:nvPr>
        </p:nvSpPr>
        <p:spPr>
          <a:xfrm>
            <a:off x="8846714" y="127694"/>
            <a:ext cx="208387" cy="191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lvl1pPr>
              <a:defRPr sz="900">
                <a:solidFill>
                  <a:srgbClr val="FFFFFF"/>
                </a:solidFill>
              </a:defRPr>
            </a:lvl1pPr>
          </a:lstStyle>
          <a:p>
            <a:fld id="{86CB4B4D-7CA3-9044-876B-883B54F8677D}" type="slidenum">
              <a:t>18</a:t>
            </a:fld>
            <a:endParaRPr/>
          </a:p>
        </p:txBody>
      </p:sp>
      <p:sp>
        <p:nvSpPr>
          <p:cNvPr id="1648" name="Subtitle 4"/>
          <p:cNvSpPr txBox="1">
            <a:spLocks noGrp="1"/>
          </p:cNvSpPr>
          <p:nvPr>
            <p:ph type="body" sz="quarter" idx="1"/>
          </p:nvPr>
        </p:nvSpPr>
        <p:spPr>
          <a:xfrm>
            <a:off x="4939941" y="517130"/>
            <a:ext cx="3919307" cy="1120533"/>
          </a:xfrm>
          <a:prstGeom prst="rect">
            <a:avLst/>
          </a:prstGeom>
          <a:ln w="12700">
            <a:noFill/>
            <a:miter lim="400000"/>
          </a:ln>
        </p:spPr>
        <p:txBody>
          <a:bodyPr anchor="t"/>
          <a:lstStyle/>
          <a:p>
            <a:pPr defTabSz="795527">
              <a:spcBef>
                <a:spcPts val="600"/>
              </a:spcBef>
              <a:defRPr sz="2088" b="0" cap="none">
                <a:solidFill>
                  <a:srgbClr val="FFFFFF"/>
                </a:solidFill>
                <a:latin typeface="Arial Black"/>
                <a:ea typeface="Arial Black"/>
                <a:cs typeface="Arial Black"/>
                <a:sym typeface="Arial Black"/>
              </a:defRPr>
            </a:pPr>
            <a:r>
              <a:t>DO NOT USE IMAGES </a:t>
            </a:r>
            <a:br/>
            <a:r>
              <a:t>OR GRAPHICS WITHIN </a:t>
            </a:r>
            <a:br/>
            <a:r>
              <a:t>THE ROTARY LOGO</a:t>
            </a:r>
          </a:p>
        </p:txBody>
      </p:sp>
      <p:pic>
        <p:nvPicPr>
          <p:cNvPr id="1649" name="Picture 2" descr="Picture 2"/>
          <p:cNvPicPr>
            <a:picLocks noChangeAspect="1"/>
          </p:cNvPicPr>
          <p:nvPr/>
        </p:nvPicPr>
        <p:blipFill>
          <a:blip r:embed="rId3"/>
          <a:stretch>
            <a:fillRect/>
          </a:stretch>
        </p:blipFill>
        <p:spPr>
          <a:xfrm>
            <a:off x="2831341" y="1411736"/>
            <a:ext cx="1604915" cy="1688504"/>
          </a:xfrm>
          <a:prstGeom prst="rect">
            <a:avLst/>
          </a:prstGeom>
          <a:ln w="12700">
            <a:miter lim="400000"/>
          </a:ln>
        </p:spPr>
      </p:pic>
      <p:pic>
        <p:nvPicPr>
          <p:cNvPr id="1650" name="Picture 3" descr="Picture 3"/>
          <p:cNvPicPr>
            <a:picLocks noChangeAspect="1"/>
          </p:cNvPicPr>
          <p:nvPr/>
        </p:nvPicPr>
        <p:blipFill>
          <a:blip r:embed="rId4"/>
          <a:stretch>
            <a:fillRect/>
          </a:stretch>
        </p:blipFill>
        <p:spPr>
          <a:xfrm>
            <a:off x="284752" y="562251"/>
            <a:ext cx="2042905" cy="2042904"/>
          </a:xfrm>
          <a:prstGeom prst="rect">
            <a:avLst/>
          </a:prstGeom>
          <a:ln w="12700">
            <a:miter lim="400000"/>
          </a:ln>
        </p:spPr>
      </p:pic>
      <p:pic>
        <p:nvPicPr>
          <p:cNvPr id="1651" name="Picture 4" descr="Picture 4"/>
          <p:cNvPicPr>
            <a:picLocks noChangeAspect="1"/>
          </p:cNvPicPr>
          <p:nvPr/>
        </p:nvPicPr>
        <p:blipFill>
          <a:blip r:embed="rId5"/>
          <a:stretch>
            <a:fillRect/>
          </a:stretch>
        </p:blipFill>
        <p:spPr>
          <a:xfrm>
            <a:off x="924093" y="2406119"/>
            <a:ext cx="1987027" cy="1571330"/>
          </a:xfrm>
          <a:prstGeom prst="rect">
            <a:avLst/>
          </a:prstGeom>
          <a:ln w="12700">
            <a:miter lim="400000"/>
          </a:ln>
        </p:spPr>
      </p:pic>
      <p:sp>
        <p:nvSpPr>
          <p:cNvPr id="1652" name="TextBox 2"/>
          <p:cNvSpPr txBox="1"/>
          <p:nvPr/>
        </p:nvSpPr>
        <p:spPr>
          <a:xfrm>
            <a:off x="5107944" y="2156250"/>
            <a:ext cx="3583936" cy="1361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b="1">
                <a:latin typeface="Arial Narrow"/>
                <a:ea typeface="Arial Narrow"/>
                <a:cs typeface="Arial Narrow"/>
                <a:sym typeface="Arial Narrow"/>
              </a:defRPr>
            </a:pPr>
            <a:endParaRPr dirty="0"/>
          </a:p>
          <a:p>
            <a:pPr>
              <a:defRPr sz="1800">
                <a:solidFill>
                  <a:srgbClr val="FFDDFF"/>
                </a:solidFill>
                <a:latin typeface="Arial Black"/>
                <a:ea typeface="Arial Black"/>
                <a:cs typeface="Arial Black"/>
                <a:sym typeface="Arial Black"/>
              </a:defRPr>
            </a:pPr>
            <a:r>
              <a:rPr dirty="0"/>
              <a:t>Ne pas </a:t>
            </a:r>
            <a:r>
              <a:rPr dirty="0" err="1"/>
              <a:t>utiliser</a:t>
            </a:r>
            <a:r>
              <a:rPr dirty="0"/>
              <a:t> </a:t>
            </a:r>
            <a:r>
              <a:rPr dirty="0" err="1"/>
              <a:t>d’images</a:t>
            </a:r>
            <a:r>
              <a:rPr dirty="0"/>
              <a:t> </a:t>
            </a:r>
            <a:r>
              <a:rPr dirty="0" err="1"/>
              <a:t>ou</a:t>
            </a:r>
            <a:r>
              <a:rPr dirty="0"/>
              <a:t> de </a:t>
            </a:r>
            <a:r>
              <a:rPr dirty="0" err="1"/>
              <a:t>graphiques</a:t>
            </a:r>
            <a:r>
              <a:rPr dirty="0"/>
              <a:t> à </a:t>
            </a:r>
            <a:r>
              <a:rPr dirty="0" err="1"/>
              <a:t>l’intérieur</a:t>
            </a:r>
            <a:r>
              <a:rPr dirty="0"/>
              <a:t> du logo du Rotary.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 name="Slide Number Placeholder 4"/>
          <p:cNvSpPr txBox="1">
            <a:spLocks noGrp="1"/>
          </p:cNvSpPr>
          <p:nvPr>
            <p:ph type="sldNum" sz="quarter" idx="4294967295"/>
          </p:nvPr>
        </p:nvSpPr>
        <p:spPr>
          <a:xfrm>
            <a:off x="8823824" y="116249"/>
            <a:ext cx="231277" cy="214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defRPr sz="900">
                <a:solidFill>
                  <a:srgbClr val="000000"/>
                </a:solidFill>
              </a:defRPr>
            </a:lvl1pPr>
          </a:lstStyle>
          <a:p>
            <a:fld id="{86CB4B4D-7CA3-9044-876B-883B54F8677D}" type="slidenum">
              <a:t>19</a:t>
            </a:fld>
            <a:endParaRPr/>
          </a:p>
        </p:txBody>
      </p:sp>
      <p:sp>
        <p:nvSpPr>
          <p:cNvPr id="1657" name="Subtitle 4"/>
          <p:cNvSpPr txBox="1">
            <a:spLocks noGrp="1"/>
          </p:cNvSpPr>
          <p:nvPr>
            <p:ph type="body" sz="quarter" idx="1"/>
          </p:nvPr>
        </p:nvSpPr>
        <p:spPr>
          <a:xfrm>
            <a:off x="181609" y="247416"/>
            <a:ext cx="3693704" cy="1685888"/>
          </a:xfrm>
          <a:prstGeom prst="rect">
            <a:avLst/>
          </a:prstGeom>
        </p:spPr>
        <p:txBody>
          <a:bodyPr/>
          <a:lstStyle>
            <a:lvl1pPr defTabSz="896111">
              <a:spcBef>
                <a:spcPts val="700"/>
              </a:spcBef>
              <a:defRPr sz="1960">
                <a:solidFill>
                  <a:srgbClr val="FFFFFF"/>
                </a:solidFill>
                <a:latin typeface="Arial Black"/>
                <a:ea typeface="Arial Black"/>
                <a:cs typeface="Arial Black"/>
                <a:sym typeface="Arial Black"/>
              </a:defRPr>
            </a:lvl1pPr>
          </a:lstStyle>
          <a:p>
            <a:r>
              <a:t>RETIRE THE PREVIOUS VERSION OF THE ROTARY LOGO AND ALL UNIQUELY MADE CLUB LOGOS.</a:t>
            </a:r>
          </a:p>
        </p:txBody>
      </p:sp>
      <p:pic>
        <p:nvPicPr>
          <p:cNvPr id="1658" name="Picture 2" descr="Picture 2"/>
          <p:cNvPicPr>
            <a:picLocks noChangeAspect="1"/>
          </p:cNvPicPr>
          <p:nvPr/>
        </p:nvPicPr>
        <p:blipFill>
          <a:blip r:embed="rId3"/>
          <a:stretch>
            <a:fillRect/>
          </a:stretch>
        </p:blipFill>
        <p:spPr>
          <a:xfrm>
            <a:off x="7225463" y="957886"/>
            <a:ext cx="1670887" cy="1747151"/>
          </a:xfrm>
          <a:prstGeom prst="rect">
            <a:avLst/>
          </a:prstGeom>
          <a:ln w="12700">
            <a:miter lim="400000"/>
          </a:ln>
        </p:spPr>
      </p:pic>
      <p:pic>
        <p:nvPicPr>
          <p:cNvPr id="1659" name="Picture 3" descr="Picture 3"/>
          <p:cNvPicPr>
            <a:picLocks noChangeAspect="1"/>
          </p:cNvPicPr>
          <p:nvPr/>
        </p:nvPicPr>
        <p:blipFill>
          <a:blip r:embed="rId4"/>
          <a:stretch>
            <a:fillRect/>
          </a:stretch>
        </p:blipFill>
        <p:spPr>
          <a:xfrm>
            <a:off x="4952231" y="342921"/>
            <a:ext cx="1270395" cy="1371315"/>
          </a:xfrm>
          <a:prstGeom prst="rect">
            <a:avLst/>
          </a:prstGeom>
          <a:ln w="12700">
            <a:miter lim="400000"/>
          </a:ln>
        </p:spPr>
      </p:pic>
      <p:pic>
        <p:nvPicPr>
          <p:cNvPr id="1660" name="Picture 4" descr="Picture 4"/>
          <p:cNvPicPr>
            <a:picLocks noChangeAspect="1"/>
          </p:cNvPicPr>
          <p:nvPr/>
        </p:nvPicPr>
        <p:blipFill>
          <a:blip r:embed="rId5"/>
          <a:stretch>
            <a:fillRect/>
          </a:stretch>
        </p:blipFill>
        <p:spPr>
          <a:xfrm>
            <a:off x="4974645" y="2372434"/>
            <a:ext cx="1814070" cy="1371315"/>
          </a:xfrm>
          <a:prstGeom prst="rect">
            <a:avLst/>
          </a:prstGeom>
          <a:ln w="12700">
            <a:miter lim="400000"/>
          </a:ln>
        </p:spPr>
      </p:pic>
      <p:pic>
        <p:nvPicPr>
          <p:cNvPr id="1661" name="Picture 5" descr="Picture 5"/>
          <p:cNvPicPr>
            <a:picLocks noChangeAspect="1"/>
          </p:cNvPicPr>
          <p:nvPr/>
        </p:nvPicPr>
        <p:blipFill>
          <a:blip r:embed="rId6"/>
          <a:stretch>
            <a:fillRect/>
          </a:stretch>
        </p:blipFill>
        <p:spPr>
          <a:xfrm>
            <a:off x="6746409" y="3966729"/>
            <a:ext cx="2391016" cy="967603"/>
          </a:xfrm>
          <a:prstGeom prst="rect">
            <a:avLst/>
          </a:prstGeom>
          <a:ln w="12700">
            <a:miter lim="400000"/>
          </a:ln>
        </p:spPr>
      </p:pic>
      <p:sp>
        <p:nvSpPr>
          <p:cNvPr id="1662" name="TextBox 2"/>
          <p:cNvSpPr txBox="1"/>
          <p:nvPr/>
        </p:nvSpPr>
        <p:spPr>
          <a:xfrm>
            <a:off x="293369" y="2391839"/>
            <a:ext cx="3244373" cy="289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600"/>
              </a:spcBef>
              <a:defRPr sz="1200" b="1">
                <a:latin typeface="Arial Narrow"/>
                <a:ea typeface="Arial Narrow"/>
                <a:cs typeface="Arial Narrow"/>
                <a:sym typeface="Arial Narrow"/>
              </a:defRPr>
            </a:pPr>
            <a:endParaRPr/>
          </a:p>
          <a:p>
            <a:pPr>
              <a:spcBef>
                <a:spcPts val="600"/>
              </a:spcBef>
              <a:defRPr sz="1800">
                <a:solidFill>
                  <a:srgbClr val="FFDDFF"/>
                </a:solidFill>
                <a:latin typeface="Arial Black"/>
                <a:ea typeface="Arial Black"/>
                <a:cs typeface="Arial Black"/>
                <a:sym typeface="Arial Black"/>
              </a:defRPr>
            </a:pPr>
            <a:r>
              <a:t>Abandonnez la version précédente du logo du Rotary et tous les logos spécifiques au club.</a:t>
            </a:r>
          </a:p>
          <a:p>
            <a:pPr>
              <a:spcBef>
                <a:spcPts val="600"/>
              </a:spcBef>
              <a:defRPr sz="1800">
                <a:latin typeface="Arial Black"/>
                <a:ea typeface="Arial Black"/>
                <a:cs typeface="Arial Black"/>
                <a:sym typeface="Arial Black"/>
              </a:defRPr>
            </a:pPr>
            <a:endParaRPr/>
          </a:p>
          <a:p>
            <a:pPr>
              <a:lnSpc>
                <a:spcPct val="107000"/>
              </a:lnSpc>
              <a:spcBef>
                <a:spcPts val="600"/>
              </a:spcBef>
              <a:defRPr sz="1300">
                <a:latin typeface="Calibri"/>
                <a:ea typeface="Calibri"/>
                <a:cs typeface="Calibri"/>
                <a:sym typeface="Calibri"/>
              </a:defRPr>
            </a:pPr>
            <a:endParaRPr/>
          </a:p>
          <a:p>
            <a:pPr>
              <a:lnSpc>
                <a:spcPct val="107000"/>
              </a:lnSpc>
              <a:spcBef>
                <a:spcPts val="600"/>
              </a:spcBef>
              <a:defRPr sz="1300">
                <a:latin typeface="Calibri"/>
                <a:ea typeface="Calibri"/>
                <a:cs typeface="Calibri"/>
                <a:sym typeface="Calibri"/>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 name="TextBox 1"/>
          <p:cNvSpPr txBox="1"/>
          <p:nvPr/>
        </p:nvSpPr>
        <p:spPr>
          <a:xfrm>
            <a:off x="438940" y="214274"/>
            <a:ext cx="6081603"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a:solidFill>
                  <a:srgbClr val="FFFFFF"/>
                </a:solidFill>
                <a:effectLst>
                  <a:outerShdw blurRad="38100" dist="38100" dir="2700000" rotWithShape="0">
                    <a:srgbClr val="000000">
                      <a:alpha val="43137"/>
                    </a:srgbClr>
                  </a:outerShdw>
                </a:effectLst>
                <a:latin typeface="Arial Black"/>
                <a:ea typeface="Arial Black"/>
                <a:cs typeface="Arial Black"/>
                <a:sym typeface="Arial Black"/>
              </a:defRPr>
            </a:lvl1pPr>
          </a:lstStyle>
          <a:p>
            <a:r>
              <a:t>Brands that get attention!</a:t>
            </a:r>
          </a:p>
        </p:txBody>
      </p:sp>
      <p:pic>
        <p:nvPicPr>
          <p:cNvPr id="1546" name="Graphic 9" descr="Graphic 9"/>
          <p:cNvPicPr>
            <a:picLocks noChangeAspect="1"/>
          </p:cNvPicPr>
          <p:nvPr/>
        </p:nvPicPr>
        <p:blipFill>
          <a:blip r:embed="rId3"/>
          <a:stretch>
            <a:fillRect/>
          </a:stretch>
        </p:blipFill>
        <p:spPr>
          <a:xfrm>
            <a:off x="393221" y="1792939"/>
            <a:ext cx="2487063" cy="2431520"/>
          </a:xfrm>
          <a:prstGeom prst="rect">
            <a:avLst/>
          </a:prstGeom>
          <a:ln w="12700">
            <a:miter lim="400000"/>
          </a:ln>
        </p:spPr>
      </p:pic>
      <p:pic>
        <p:nvPicPr>
          <p:cNvPr id="1547" name="Picture 17" descr="Picture 17"/>
          <p:cNvPicPr>
            <a:picLocks noChangeAspect="1"/>
          </p:cNvPicPr>
          <p:nvPr/>
        </p:nvPicPr>
        <p:blipFill>
          <a:blip r:embed="rId4"/>
          <a:srcRect t="53315"/>
          <a:stretch>
            <a:fillRect/>
          </a:stretch>
        </p:blipFill>
        <p:spPr>
          <a:xfrm>
            <a:off x="3424621" y="3299011"/>
            <a:ext cx="1982323" cy="925447"/>
          </a:xfrm>
          <a:prstGeom prst="rect">
            <a:avLst/>
          </a:prstGeom>
          <a:ln w="12700">
            <a:miter lim="400000"/>
          </a:ln>
        </p:spPr>
      </p:pic>
      <p:pic>
        <p:nvPicPr>
          <p:cNvPr id="1548" name="Picture 14" descr="Picture 14"/>
          <p:cNvPicPr>
            <a:picLocks noChangeAspect="1"/>
          </p:cNvPicPr>
          <p:nvPr/>
        </p:nvPicPr>
        <p:blipFill>
          <a:blip r:embed="rId5"/>
          <a:stretch>
            <a:fillRect/>
          </a:stretch>
        </p:blipFill>
        <p:spPr>
          <a:xfrm>
            <a:off x="3260850" y="1390843"/>
            <a:ext cx="2361814" cy="2361814"/>
          </a:xfrm>
          <a:prstGeom prst="rect">
            <a:avLst/>
          </a:prstGeom>
          <a:ln w="12700">
            <a:miter lim="400000"/>
          </a:ln>
        </p:spPr>
      </p:pic>
      <p:pic>
        <p:nvPicPr>
          <p:cNvPr id="1549" name="Graphic 20" descr="Graphic 20"/>
          <p:cNvPicPr>
            <a:picLocks noChangeAspect="1"/>
          </p:cNvPicPr>
          <p:nvPr/>
        </p:nvPicPr>
        <p:blipFill>
          <a:blip r:embed="rId6"/>
          <a:stretch>
            <a:fillRect/>
          </a:stretch>
        </p:blipFill>
        <p:spPr>
          <a:xfrm>
            <a:off x="6342093" y="1654623"/>
            <a:ext cx="2165415" cy="257175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 name="Title 1"/>
          <p:cNvSpPr txBox="1">
            <a:spLocks noGrp="1"/>
          </p:cNvSpPr>
          <p:nvPr>
            <p:ph type="title"/>
          </p:nvPr>
        </p:nvSpPr>
        <p:spPr>
          <a:xfrm>
            <a:off x="174751" y="11439"/>
            <a:ext cx="8794499" cy="1057279"/>
          </a:xfrm>
          <a:prstGeom prst="rect">
            <a:avLst/>
          </a:prstGeom>
        </p:spPr>
        <p:txBody>
          <a:bodyPr/>
          <a:lstStyle/>
          <a:p>
            <a:pPr algn="ctr">
              <a:defRPr b="0">
                <a:latin typeface="Arial Black"/>
                <a:ea typeface="Arial Black"/>
                <a:cs typeface="Arial Black"/>
                <a:sym typeface="Arial Black"/>
              </a:defRPr>
            </a:pPr>
            <a:r>
              <a:t>INCORRECT USAGE</a:t>
            </a:r>
            <a:br/>
            <a:r>
              <a:rPr sz="1600">
                <a:solidFill>
                  <a:srgbClr val="FFDDFF"/>
                </a:solidFill>
              </a:rPr>
              <a:t>UTILISATION INCORRECTE</a:t>
            </a:r>
          </a:p>
        </p:txBody>
      </p:sp>
      <p:sp>
        <p:nvSpPr>
          <p:cNvPr id="1667" name="Slide Number Placeholder 3"/>
          <p:cNvSpPr txBox="1">
            <a:spLocks noGrp="1"/>
          </p:cNvSpPr>
          <p:nvPr>
            <p:ph type="sldNum" sz="quarter" idx="4294967295"/>
          </p:nvPr>
        </p:nvSpPr>
        <p:spPr>
          <a:xfrm>
            <a:off x="8823824" y="116249"/>
            <a:ext cx="231277" cy="214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defRPr sz="900">
                <a:solidFill>
                  <a:srgbClr val="000000"/>
                </a:solidFill>
              </a:defRPr>
            </a:lvl1pPr>
          </a:lstStyle>
          <a:p>
            <a:fld id="{86CB4B4D-7CA3-9044-876B-883B54F8677D}" type="slidenum">
              <a:t>20</a:t>
            </a:fld>
            <a:endParaRPr/>
          </a:p>
        </p:txBody>
      </p:sp>
      <p:pic>
        <p:nvPicPr>
          <p:cNvPr id="1668" name="Picture 15" descr="Picture 15"/>
          <p:cNvPicPr>
            <a:picLocks noChangeAspect="1"/>
          </p:cNvPicPr>
          <p:nvPr/>
        </p:nvPicPr>
        <p:blipFill>
          <a:blip r:embed="rId3"/>
          <a:stretch>
            <a:fillRect/>
          </a:stretch>
        </p:blipFill>
        <p:spPr>
          <a:xfrm>
            <a:off x="792416" y="1341786"/>
            <a:ext cx="2287303" cy="1229966"/>
          </a:xfrm>
          <a:prstGeom prst="rect">
            <a:avLst/>
          </a:prstGeom>
          <a:ln w="12700">
            <a:miter lim="400000"/>
          </a:ln>
        </p:spPr>
      </p:pic>
      <p:pic>
        <p:nvPicPr>
          <p:cNvPr id="1669" name="Picture 16" descr="Picture 16"/>
          <p:cNvPicPr>
            <a:picLocks noChangeAspect="1"/>
          </p:cNvPicPr>
          <p:nvPr/>
        </p:nvPicPr>
        <p:blipFill>
          <a:blip r:embed="rId4"/>
          <a:stretch>
            <a:fillRect/>
          </a:stretch>
        </p:blipFill>
        <p:spPr>
          <a:xfrm>
            <a:off x="3448270" y="1341784"/>
            <a:ext cx="1659926" cy="1155033"/>
          </a:xfrm>
          <a:prstGeom prst="rect">
            <a:avLst/>
          </a:prstGeom>
          <a:ln w="12700">
            <a:miter lim="400000"/>
          </a:ln>
        </p:spPr>
      </p:pic>
      <p:pic>
        <p:nvPicPr>
          <p:cNvPr id="1670" name="Picture 17" descr="Picture 17"/>
          <p:cNvPicPr>
            <a:picLocks noChangeAspect="1"/>
          </p:cNvPicPr>
          <p:nvPr/>
        </p:nvPicPr>
        <p:blipFill>
          <a:blip r:embed="rId5"/>
          <a:stretch>
            <a:fillRect/>
          </a:stretch>
        </p:blipFill>
        <p:spPr>
          <a:xfrm>
            <a:off x="5220265" y="1465596"/>
            <a:ext cx="1743076" cy="1057276"/>
          </a:xfrm>
          <a:prstGeom prst="rect">
            <a:avLst/>
          </a:prstGeom>
          <a:ln w="12700">
            <a:miter lim="400000"/>
          </a:ln>
        </p:spPr>
      </p:pic>
      <p:pic>
        <p:nvPicPr>
          <p:cNvPr id="1671" name="Picture 18" descr="Picture 18"/>
          <p:cNvPicPr>
            <a:picLocks noChangeAspect="1"/>
          </p:cNvPicPr>
          <p:nvPr/>
        </p:nvPicPr>
        <p:blipFill>
          <a:blip r:embed="rId6"/>
          <a:stretch>
            <a:fillRect/>
          </a:stretch>
        </p:blipFill>
        <p:spPr>
          <a:xfrm>
            <a:off x="7417100" y="1447688"/>
            <a:ext cx="880025" cy="1155033"/>
          </a:xfrm>
          <a:prstGeom prst="rect">
            <a:avLst/>
          </a:prstGeom>
          <a:ln w="12700">
            <a:miter lim="400000"/>
          </a:ln>
        </p:spPr>
      </p:pic>
      <p:pic>
        <p:nvPicPr>
          <p:cNvPr id="1672" name="Picture 20" descr="Picture 20"/>
          <p:cNvPicPr>
            <a:picLocks noChangeAspect="1"/>
          </p:cNvPicPr>
          <p:nvPr/>
        </p:nvPicPr>
        <p:blipFill>
          <a:blip r:embed="rId7"/>
          <a:stretch>
            <a:fillRect/>
          </a:stretch>
        </p:blipFill>
        <p:spPr>
          <a:xfrm>
            <a:off x="120903" y="2744309"/>
            <a:ext cx="1343026" cy="1352551"/>
          </a:xfrm>
          <a:prstGeom prst="rect">
            <a:avLst/>
          </a:prstGeom>
          <a:ln w="12700">
            <a:miter lim="400000"/>
          </a:ln>
        </p:spPr>
      </p:pic>
      <p:pic>
        <p:nvPicPr>
          <p:cNvPr id="1673" name="Picture 21" descr="Picture 21"/>
          <p:cNvPicPr>
            <a:picLocks noChangeAspect="1"/>
          </p:cNvPicPr>
          <p:nvPr/>
        </p:nvPicPr>
        <p:blipFill>
          <a:blip r:embed="rId8"/>
          <a:stretch>
            <a:fillRect/>
          </a:stretch>
        </p:blipFill>
        <p:spPr>
          <a:xfrm>
            <a:off x="1776444" y="2758502"/>
            <a:ext cx="1343825" cy="1352551"/>
          </a:xfrm>
          <a:prstGeom prst="rect">
            <a:avLst/>
          </a:prstGeom>
          <a:ln w="12700">
            <a:miter lim="400000"/>
          </a:ln>
        </p:spPr>
      </p:pic>
      <p:pic>
        <p:nvPicPr>
          <p:cNvPr id="1674" name="Picture 22" descr="Picture 22"/>
          <p:cNvPicPr>
            <a:picLocks noChangeAspect="1"/>
          </p:cNvPicPr>
          <p:nvPr/>
        </p:nvPicPr>
        <p:blipFill>
          <a:blip r:embed="rId9"/>
          <a:stretch>
            <a:fillRect/>
          </a:stretch>
        </p:blipFill>
        <p:spPr>
          <a:xfrm>
            <a:off x="3403844" y="2734722"/>
            <a:ext cx="1363097" cy="1371723"/>
          </a:xfrm>
          <a:prstGeom prst="rect">
            <a:avLst/>
          </a:prstGeom>
          <a:ln w="12700">
            <a:miter lim="400000"/>
          </a:ln>
        </p:spPr>
      </p:pic>
      <p:pic>
        <p:nvPicPr>
          <p:cNvPr id="1675" name="Picture 23" descr="Picture 23"/>
          <p:cNvPicPr>
            <a:picLocks noChangeAspect="1"/>
          </p:cNvPicPr>
          <p:nvPr/>
        </p:nvPicPr>
        <p:blipFill>
          <a:blip r:embed="rId10"/>
          <a:stretch>
            <a:fillRect/>
          </a:stretch>
        </p:blipFill>
        <p:spPr>
          <a:xfrm>
            <a:off x="5030116" y="2880498"/>
            <a:ext cx="1951809" cy="937179"/>
          </a:xfrm>
          <a:prstGeom prst="rect">
            <a:avLst/>
          </a:prstGeom>
          <a:ln w="12700">
            <a:miter lim="400000"/>
          </a:ln>
        </p:spPr>
      </p:pic>
      <p:pic>
        <p:nvPicPr>
          <p:cNvPr id="1676" name="Picture 25" descr="Picture 25"/>
          <p:cNvPicPr>
            <a:picLocks noChangeAspect="1"/>
          </p:cNvPicPr>
          <p:nvPr/>
        </p:nvPicPr>
        <p:blipFill>
          <a:blip r:embed="rId11"/>
          <a:stretch>
            <a:fillRect/>
          </a:stretch>
        </p:blipFill>
        <p:spPr>
          <a:xfrm>
            <a:off x="7132163" y="3127558"/>
            <a:ext cx="1847168" cy="586050"/>
          </a:xfrm>
          <a:prstGeom prst="rect">
            <a:avLst/>
          </a:prstGeom>
          <a:ln w="12700">
            <a:miter lim="400000"/>
          </a:ln>
        </p:spPr>
      </p:pic>
      <p:pic>
        <p:nvPicPr>
          <p:cNvPr id="1677" name="Picture 26" descr="Picture 26"/>
          <p:cNvPicPr>
            <a:picLocks noChangeAspect="1"/>
          </p:cNvPicPr>
          <p:nvPr/>
        </p:nvPicPr>
        <p:blipFill>
          <a:blip r:embed="rId12"/>
          <a:stretch>
            <a:fillRect/>
          </a:stretch>
        </p:blipFill>
        <p:spPr>
          <a:xfrm>
            <a:off x="876300" y="4361746"/>
            <a:ext cx="3724275" cy="476251"/>
          </a:xfrm>
          <a:prstGeom prst="rect">
            <a:avLst/>
          </a:prstGeom>
          <a:ln w="12700">
            <a:miter lim="400000"/>
          </a:ln>
        </p:spPr>
      </p:pic>
      <p:pic>
        <p:nvPicPr>
          <p:cNvPr id="1678" name="Picture 27" descr="Picture 27"/>
          <p:cNvPicPr>
            <a:picLocks noChangeAspect="1"/>
          </p:cNvPicPr>
          <p:nvPr/>
        </p:nvPicPr>
        <p:blipFill>
          <a:blip r:embed="rId13"/>
          <a:stretch>
            <a:fillRect/>
          </a:stretch>
        </p:blipFill>
        <p:spPr>
          <a:xfrm>
            <a:off x="5108195" y="4071234"/>
            <a:ext cx="2748919" cy="105727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2" name="Picture 8" descr="Picture 8"/>
          <p:cNvPicPr>
            <a:picLocks noChangeAspect="1"/>
          </p:cNvPicPr>
          <p:nvPr/>
        </p:nvPicPr>
        <p:blipFill>
          <a:blip r:embed="rId3"/>
          <a:stretch>
            <a:fillRect/>
          </a:stretch>
        </p:blipFill>
        <p:spPr>
          <a:xfrm>
            <a:off x="5134712" y="1505485"/>
            <a:ext cx="2322798" cy="1010288"/>
          </a:xfrm>
          <a:prstGeom prst="rect">
            <a:avLst/>
          </a:prstGeom>
          <a:ln w="12700">
            <a:miter lim="400000"/>
          </a:ln>
        </p:spPr>
      </p:pic>
      <p:sp>
        <p:nvSpPr>
          <p:cNvPr id="1683" name="Title 1"/>
          <p:cNvSpPr txBox="1">
            <a:spLocks noGrp="1"/>
          </p:cNvSpPr>
          <p:nvPr>
            <p:ph type="title"/>
          </p:nvPr>
        </p:nvSpPr>
        <p:spPr>
          <a:xfrm>
            <a:off x="579354" y="10733"/>
            <a:ext cx="8629651" cy="988436"/>
          </a:xfrm>
          <a:prstGeom prst="rect">
            <a:avLst/>
          </a:prstGeom>
        </p:spPr>
        <p:txBody>
          <a:bodyPr/>
          <a:lstStyle/>
          <a:p>
            <a:pPr>
              <a:defRPr b="0">
                <a:latin typeface="Arial Black"/>
                <a:ea typeface="Arial Black"/>
                <a:cs typeface="Arial Black"/>
                <a:sym typeface="Arial Black"/>
              </a:defRPr>
            </a:pPr>
            <a:r>
              <a:t>CORRECT USAGE</a:t>
            </a:r>
            <a:br/>
            <a:r>
              <a:rPr sz="1600" b="1">
                <a:solidFill>
                  <a:srgbClr val="FFDDFF"/>
                </a:solidFill>
                <a:latin typeface="Calibri"/>
                <a:ea typeface="Calibri"/>
                <a:cs typeface="Calibri"/>
                <a:sym typeface="Calibri"/>
              </a:rPr>
              <a:t>UTILISATION CORRECTE</a:t>
            </a:r>
          </a:p>
        </p:txBody>
      </p:sp>
      <p:sp>
        <p:nvSpPr>
          <p:cNvPr id="1684" name="Slide Number Placeholder 3"/>
          <p:cNvSpPr txBox="1">
            <a:spLocks noGrp="1"/>
          </p:cNvSpPr>
          <p:nvPr>
            <p:ph type="sldNum" sz="quarter" idx="4294967295"/>
          </p:nvPr>
        </p:nvSpPr>
        <p:spPr>
          <a:xfrm>
            <a:off x="8823824" y="116249"/>
            <a:ext cx="231277" cy="214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defRPr sz="900">
                <a:solidFill>
                  <a:srgbClr val="000000"/>
                </a:solidFill>
              </a:defRPr>
            </a:lvl1pPr>
          </a:lstStyle>
          <a:p>
            <a:fld id="{86CB4B4D-7CA3-9044-876B-883B54F8677D}" type="slidenum">
              <a:t>21</a:t>
            </a:fld>
            <a:endParaRPr/>
          </a:p>
        </p:txBody>
      </p:sp>
      <p:pic>
        <p:nvPicPr>
          <p:cNvPr id="1685" name="Picture 5" descr="Picture 5"/>
          <p:cNvPicPr>
            <a:picLocks noChangeAspect="1"/>
          </p:cNvPicPr>
          <p:nvPr/>
        </p:nvPicPr>
        <p:blipFill>
          <a:blip r:embed="rId4"/>
          <a:stretch>
            <a:fillRect/>
          </a:stretch>
        </p:blipFill>
        <p:spPr>
          <a:xfrm>
            <a:off x="883288" y="1505485"/>
            <a:ext cx="1859913" cy="753265"/>
          </a:xfrm>
          <a:prstGeom prst="rect">
            <a:avLst/>
          </a:prstGeom>
          <a:ln w="12700">
            <a:miter lim="400000"/>
          </a:ln>
        </p:spPr>
      </p:pic>
      <p:pic>
        <p:nvPicPr>
          <p:cNvPr id="1686" name="Picture 6" descr="Picture 6"/>
          <p:cNvPicPr>
            <a:picLocks noChangeAspect="1"/>
          </p:cNvPicPr>
          <p:nvPr/>
        </p:nvPicPr>
        <p:blipFill>
          <a:blip r:embed="rId5"/>
          <a:stretch>
            <a:fillRect/>
          </a:stretch>
        </p:blipFill>
        <p:spPr>
          <a:xfrm>
            <a:off x="376076" y="2571750"/>
            <a:ext cx="2484678" cy="1130797"/>
          </a:xfrm>
          <a:prstGeom prst="rect">
            <a:avLst/>
          </a:prstGeom>
          <a:ln w="12700">
            <a:miter lim="400000"/>
          </a:ln>
        </p:spPr>
      </p:pic>
      <p:pic>
        <p:nvPicPr>
          <p:cNvPr id="1687" name="Picture 7" descr="Picture 7"/>
          <p:cNvPicPr>
            <a:picLocks noChangeAspect="1"/>
          </p:cNvPicPr>
          <p:nvPr/>
        </p:nvPicPr>
        <p:blipFill>
          <a:blip r:embed="rId6"/>
          <a:stretch>
            <a:fillRect/>
          </a:stretch>
        </p:blipFill>
        <p:spPr>
          <a:xfrm>
            <a:off x="949530" y="3991190"/>
            <a:ext cx="1727427" cy="749063"/>
          </a:xfrm>
          <a:prstGeom prst="rect">
            <a:avLst/>
          </a:prstGeom>
          <a:ln w="12700">
            <a:miter lim="400000"/>
          </a:ln>
        </p:spPr>
      </p:pic>
      <p:pic>
        <p:nvPicPr>
          <p:cNvPr id="1688" name="Picture 9" descr="Picture 9"/>
          <p:cNvPicPr>
            <a:picLocks noChangeAspect="1"/>
          </p:cNvPicPr>
          <p:nvPr/>
        </p:nvPicPr>
        <p:blipFill>
          <a:blip r:embed="rId7"/>
          <a:stretch>
            <a:fillRect/>
          </a:stretch>
        </p:blipFill>
        <p:spPr>
          <a:xfrm>
            <a:off x="5747313" y="3991190"/>
            <a:ext cx="1862208" cy="815346"/>
          </a:xfrm>
          <a:prstGeom prst="rect">
            <a:avLst/>
          </a:prstGeom>
          <a:ln w="12700">
            <a:miter lim="400000"/>
          </a:ln>
        </p:spPr>
      </p:pic>
      <p:pic>
        <p:nvPicPr>
          <p:cNvPr id="1689" name="Picture 4" descr="Picture 4"/>
          <p:cNvPicPr>
            <a:picLocks noChangeAspect="1"/>
          </p:cNvPicPr>
          <p:nvPr/>
        </p:nvPicPr>
        <p:blipFill>
          <a:blip r:embed="rId8"/>
          <a:stretch>
            <a:fillRect/>
          </a:stretch>
        </p:blipFill>
        <p:spPr>
          <a:xfrm>
            <a:off x="5420338" y="2571750"/>
            <a:ext cx="2181954" cy="104163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Text Placeholder 1"/>
          <p:cNvSpPr txBox="1">
            <a:spLocks noGrp="1"/>
          </p:cNvSpPr>
          <p:nvPr>
            <p:ph type="body" idx="1"/>
          </p:nvPr>
        </p:nvSpPr>
        <p:spPr>
          <a:xfrm>
            <a:off x="4572000" y="41142"/>
            <a:ext cx="4571999" cy="5061216"/>
          </a:xfrm>
          <a:prstGeom prst="rect">
            <a:avLst/>
          </a:prstGeom>
        </p:spPr>
        <p:txBody>
          <a:bodyPr>
            <a:noAutofit/>
          </a:bodyPr>
          <a:lstStyle/>
          <a:p>
            <a:pPr>
              <a:defRPr sz="1200">
                <a:latin typeface="Arial Black"/>
                <a:ea typeface="Arial Black"/>
                <a:cs typeface="Arial Black"/>
                <a:sym typeface="Arial Black"/>
              </a:defRPr>
            </a:pPr>
            <a:r>
              <a:rPr sz="1200" dirty="0"/>
              <a:t>34.005. Definition of Rotary Marks </a:t>
            </a:r>
          </a:p>
          <a:p>
            <a:pPr>
              <a:defRPr sz="1200"/>
            </a:pPr>
            <a:r>
              <a:rPr sz="1400" dirty="0"/>
              <a:t>The "Rotary Marks" include all of the below listed word and design marks, as well as their various translations, plus the annual RI Convention logos, the RI Presidential themes and theme logos, among numerous others</a:t>
            </a:r>
            <a:r>
              <a:rPr sz="1400" b="1" dirty="0">
                <a:highlight>
                  <a:srgbClr val="FFFF00"/>
                </a:highlight>
              </a:rPr>
              <a:t>. These marks are trademarks and service marks owned by Rotary International and used by Rotary clubs, Rotary districts, and other Rotary Entities under guidelines promulgated by the Board,</a:t>
            </a:r>
            <a:r>
              <a:rPr sz="1400" b="1" dirty="0"/>
              <a:t> </a:t>
            </a:r>
            <a:r>
              <a:rPr sz="1400" dirty="0"/>
              <a:t>which is entrusted with authority to maintain, preserve and otherwise protect the use of RI's intellectual property marks under section 19.010. of the bylaws of the association. Rotary clubs, Rotary districts, and other Rotary Entities are encouraged to use the Rotary Marks under RI guidelines. </a:t>
            </a:r>
            <a:r>
              <a:rPr sz="1400" b="1" dirty="0">
                <a:highlight>
                  <a:srgbClr val="FFFF00"/>
                </a:highlight>
              </a:rPr>
              <a:t>However, global ownership rights remain with RI in accordance with the bylaws in order to maintain the integrity and exclusivity of ownership of the Rotary Marks and to preserve and protect them for use by Rotarians throughout the world</a:t>
            </a:r>
            <a:r>
              <a:rPr sz="1400" b="1" dirty="0"/>
              <a:t>. </a:t>
            </a:r>
            <a:r>
              <a:rPr sz="1400" dirty="0"/>
              <a:t>(RIB 19.010.) The registration of RI’s intellectual property by RI enhances the association’s exclusive use of the marks and strengthens RI’s position to prevent misuse by other individuals and entities. Rotary Entities and Rotarians are therefore asked not to apply for trademark registration of the Rotary Marks or any translations, abbreviations, or portions thereof.</a:t>
            </a:r>
          </a:p>
        </p:txBody>
      </p:sp>
      <p:sp>
        <p:nvSpPr>
          <p:cNvPr id="1694" name="Text Placeholder 2"/>
          <p:cNvSpPr>
            <a:spLocks noGrp="1"/>
          </p:cNvSpPr>
          <p:nvPr>
            <p:ph type="body" idx="21"/>
          </p:nvPr>
        </p:nvSpPr>
        <p:spPr>
          <a:xfrm>
            <a:off x="407068" y="484631"/>
            <a:ext cx="3733800" cy="85129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612648">
              <a:spcBef>
                <a:spcPts val="500"/>
              </a:spcBef>
              <a:defRPr sz="2211" b="0">
                <a:latin typeface="Arial Black"/>
                <a:ea typeface="Arial Black"/>
                <a:cs typeface="Arial Black"/>
                <a:sym typeface="Arial Black"/>
              </a:defRPr>
            </a:lvl1pPr>
          </a:lstStyle>
          <a:p>
            <a:r>
              <a:rPr dirty="0"/>
              <a:t>Rotary Code of policy</a:t>
            </a:r>
          </a:p>
        </p:txBody>
      </p:sp>
      <p:sp>
        <p:nvSpPr>
          <p:cNvPr id="1695" name="Slide Number Placeholder 4"/>
          <p:cNvSpPr txBox="1">
            <a:spLocks noGrp="1"/>
          </p:cNvSpPr>
          <p:nvPr>
            <p:ph type="sldNum" sz="quarter" idx="4294967295"/>
          </p:nvPr>
        </p:nvSpPr>
        <p:spPr>
          <a:xfrm>
            <a:off x="8823824" y="116249"/>
            <a:ext cx="231277" cy="214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defRPr sz="900">
                <a:solidFill>
                  <a:srgbClr val="000000"/>
                </a:solidFill>
              </a:defRPr>
            </a:lvl1pPr>
          </a:lstStyle>
          <a:p>
            <a:fld id="{86CB4B4D-7CA3-9044-876B-883B54F8677D}" type="slidenum">
              <a:t>22</a:t>
            </a:fld>
            <a:endParaRPr/>
          </a:p>
        </p:txBody>
      </p:sp>
      <p:sp>
        <p:nvSpPr>
          <p:cNvPr id="1696" name="TextBox 5"/>
          <p:cNvSpPr txBox="1"/>
          <p:nvPr/>
        </p:nvSpPr>
        <p:spPr>
          <a:xfrm>
            <a:off x="407068" y="1996046"/>
            <a:ext cx="3708222" cy="938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07000"/>
              </a:lnSpc>
              <a:spcBef>
                <a:spcPts val="600"/>
              </a:spcBef>
              <a:defRPr sz="1600">
                <a:solidFill>
                  <a:srgbClr val="FFE4CC"/>
                </a:solidFill>
                <a:latin typeface="Arial Black"/>
                <a:ea typeface="Arial Black"/>
                <a:cs typeface="Arial Black"/>
                <a:sym typeface="Arial Black"/>
              </a:defRPr>
            </a:pPr>
            <a:r>
              <a:rPr dirty="0"/>
              <a:t>Code of Policies du Rotary</a:t>
            </a:r>
          </a:p>
          <a:p>
            <a:pPr>
              <a:lnSpc>
                <a:spcPct val="107000"/>
              </a:lnSpc>
              <a:spcBef>
                <a:spcPts val="600"/>
              </a:spcBef>
              <a:defRPr sz="1300">
                <a:latin typeface="Calibri"/>
                <a:ea typeface="Calibri"/>
                <a:cs typeface="Calibri"/>
                <a:sym typeface="Calibri"/>
              </a:defRPr>
            </a:pP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2" name="Text Placeholder 39"/>
          <p:cNvGrpSpPr/>
          <p:nvPr/>
        </p:nvGrpSpPr>
        <p:grpSpPr>
          <a:xfrm>
            <a:off x="0" y="1562492"/>
            <a:ext cx="9144000" cy="3581008"/>
            <a:chOff x="0" y="0"/>
            <a:chExt cx="9144000" cy="3581007"/>
          </a:xfrm>
        </p:grpSpPr>
        <p:sp>
          <p:nvSpPr>
            <p:cNvPr id="1700" name="Rectangle"/>
            <p:cNvSpPr/>
            <p:nvPr/>
          </p:nvSpPr>
          <p:spPr>
            <a:xfrm>
              <a:off x="0" y="-1"/>
              <a:ext cx="9144000" cy="3581009"/>
            </a:xfrm>
            <a:prstGeom prst="rect">
              <a:avLst/>
            </a:prstGeom>
            <a:solidFill>
              <a:srgbClr val="F7A81B"/>
            </a:solidFill>
            <a:ln w="12700" cap="flat">
              <a:noFill/>
              <a:miter lim="400000"/>
            </a:ln>
            <a:effectLst/>
          </p:spPr>
          <p:txBody>
            <a:bodyPr wrap="square" lIns="45719" tIns="45719" rIns="45719" bIns="45719" numCol="1" anchor="b">
              <a:noAutofit/>
            </a:bodyPr>
            <a:lstStyle/>
            <a:p>
              <a:pPr algn="r">
                <a:lnSpc>
                  <a:spcPct val="90000"/>
                </a:lnSpc>
                <a:spcBef>
                  <a:spcPts val="1000"/>
                </a:spcBef>
                <a:defRPr sz="2800">
                  <a:solidFill>
                    <a:srgbClr val="000000">
                      <a:alpha val="0"/>
                    </a:srgbClr>
                  </a:solidFill>
                </a:defRPr>
              </a:pPr>
              <a:endParaRPr/>
            </a:p>
          </p:txBody>
        </p:sp>
        <p:sp>
          <p:nvSpPr>
            <p:cNvPr id="1701" name="subhead"/>
            <p:cNvSpPr txBox="1"/>
            <p:nvPr/>
          </p:nvSpPr>
          <p:spPr>
            <a:xfrm>
              <a:off x="34290" y="-1"/>
              <a:ext cx="9075420" cy="35810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b">
              <a:normAutofit/>
            </a:bodyPr>
            <a:lstStyle>
              <a:lvl1pPr algn="r">
                <a:lnSpc>
                  <a:spcPct val="90000"/>
                </a:lnSpc>
                <a:spcBef>
                  <a:spcPts val="1000"/>
                </a:spcBef>
                <a:defRPr sz="2100">
                  <a:solidFill>
                    <a:srgbClr val="000000">
                      <a:alpha val="0"/>
                    </a:srgbClr>
                  </a:solidFill>
                </a:defRPr>
              </a:lvl1pPr>
            </a:lstStyle>
            <a:p>
              <a:r>
                <a:t>subhead</a:t>
              </a:r>
            </a:p>
          </p:txBody>
        </p:sp>
      </p:grpSp>
      <p:sp>
        <p:nvSpPr>
          <p:cNvPr id="1703" name="TextBox 2"/>
          <p:cNvSpPr txBox="1"/>
          <p:nvPr/>
        </p:nvSpPr>
        <p:spPr>
          <a:xfrm>
            <a:off x="433553" y="1873704"/>
            <a:ext cx="5512668" cy="184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900">
                <a:solidFill>
                  <a:srgbClr val="FFFFFF"/>
                </a:solidFill>
                <a:latin typeface="Arial Black"/>
                <a:ea typeface="Arial Black"/>
                <a:cs typeface="Arial Black"/>
                <a:sym typeface="Arial Black"/>
              </a:defRPr>
            </a:lvl1pPr>
          </a:lstStyle>
          <a:p>
            <a:r>
              <a:t>What is a trademark?</a:t>
            </a:r>
          </a:p>
        </p:txBody>
      </p:sp>
      <p:pic>
        <p:nvPicPr>
          <p:cNvPr id="1704" name="Picture 3" descr="Picture 3"/>
          <p:cNvPicPr>
            <a:picLocks noChangeAspect="1"/>
          </p:cNvPicPr>
          <p:nvPr/>
        </p:nvPicPr>
        <p:blipFill>
          <a:blip r:embed="rId3"/>
          <a:stretch>
            <a:fillRect/>
          </a:stretch>
        </p:blipFill>
        <p:spPr>
          <a:xfrm>
            <a:off x="6681247" y="420938"/>
            <a:ext cx="2107915" cy="791706"/>
          </a:xfrm>
          <a:prstGeom prst="rect">
            <a:avLst/>
          </a:prstGeom>
          <a:ln w="12700">
            <a:miter lim="400000"/>
          </a:ln>
        </p:spPr>
      </p:pic>
      <p:sp>
        <p:nvSpPr>
          <p:cNvPr id="1705" name="TextBox 1"/>
          <p:cNvSpPr txBox="1"/>
          <p:nvPr/>
        </p:nvSpPr>
        <p:spPr>
          <a:xfrm>
            <a:off x="5314407" y="2010640"/>
            <a:ext cx="3672172" cy="1041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07000"/>
              </a:lnSpc>
              <a:spcBef>
                <a:spcPts val="600"/>
              </a:spcBef>
              <a:defRPr sz="1800">
                <a:solidFill>
                  <a:srgbClr val="FFDDFF"/>
                </a:solidFill>
                <a:latin typeface="Arial Black"/>
                <a:ea typeface="Arial Black"/>
                <a:cs typeface="Arial Black"/>
                <a:sym typeface="Arial Black"/>
              </a:defRPr>
            </a:lvl1pPr>
          </a:lstStyle>
          <a:p>
            <a:r>
              <a:t>Qu'est-ce qu'une marque déposée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1" name="Text Placeholder 39"/>
          <p:cNvGrpSpPr/>
          <p:nvPr/>
        </p:nvGrpSpPr>
        <p:grpSpPr>
          <a:xfrm>
            <a:off x="0" y="1562492"/>
            <a:ext cx="9144000" cy="3581008"/>
            <a:chOff x="0" y="0"/>
            <a:chExt cx="9144000" cy="3581007"/>
          </a:xfrm>
        </p:grpSpPr>
        <p:sp>
          <p:nvSpPr>
            <p:cNvPr id="1709" name="Rectangle"/>
            <p:cNvSpPr/>
            <p:nvPr/>
          </p:nvSpPr>
          <p:spPr>
            <a:xfrm>
              <a:off x="0" y="-1"/>
              <a:ext cx="9144000" cy="3581009"/>
            </a:xfrm>
            <a:prstGeom prst="rect">
              <a:avLst/>
            </a:prstGeom>
            <a:solidFill>
              <a:srgbClr val="F7A81B"/>
            </a:solidFill>
            <a:ln w="12700" cap="flat">
              <a:noFill/>
              <a:miter lim="400000"/>
            </a:ln>
            <a:effectLst/>
          </p:spPr>
          <p:txBody>
            <a:bodyPr wrap="square" lIns="45719" tIns="45719" rIns="45719" bIns="45719" numCol="1" anchor="b">
              <a:noAutofit/>
            </a:bodyPr>
            <a:lstStyle/>
            <a:p>
              <a:pPr algn="r">
                <a:lnSpc>
                  <a:spcPct val="90000"/>
                </a:lnSpc>
                <a:spcBef>
                  <a:spcPts val="1000"/>
                </a:spcBef>
                <a:defRPr sz="2800">
                  <a:solidFill>
                    <a:srgbClr val="000000">
                      <a:alpha val="0"/>
                    </a:srgbClr>
                  </a:solidFill>
                </a:defRPr>
              </a:pPr>
              <a:endParaRPr/>
            </a:p>
          </p:txBody>
        </p:sp>
        <p:sp>
          <p:nvSpPr>
            <p:cNvPr id="1710" name="subhead"/>
            <p:cNvSpPr txBox="1"/>
            <p:nvPr/>
          </p:nvSpPr>
          <p:spPr>
            <a:xfrm>
              <a:off x="34290" y="-1"/>
              <a:ext cx="9075420" cy="35810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b">
              <a:normAutofit/>
            </a:bodyPr>
            <a:lstStyle>
              <a:lvl1pPr algn="r">
                <a:lnSpc>
                  <a:spcPct val="90000"/>
                </a:lnSpc>
                <a:spcBef>
                  <a:spcPts val="1000"/>
                </a:spcBef>
                <a:defRPr sz="2100">
                  <a:solidFill>
                    <a:srgbClr val="000000">
                      <a:alpha val="0"/>
                    </a:srgbClr>
                  </a:solidFill>
                </a:defRPr>
              </a:lvl1pPr>
            </a:lstStyle>
            <a:p>
              <a:r>
                <a:t>subhead</a:t>
              </a:r>
            </a:p>
          </p:txBody>
        </p:sp>
      </p:grpSp>
      <p:sp>
        <p:nvSpPr>
          <p:cNvPr id="1712" name="TextBox 2"/>
          <p:cNvSpPr txBox="1"/>
          <p:nvPr/>
        </p:nvSpPr>
        <p:spPr>
          <a:xfrm>
            <a:off x="223397" y="1829502"/>
            <a:ext cx="4061555" cy="354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800">
                <a:solidFill>
                  <a:srgbClr val="FFFFFF"/>
                </a:solidFill>
                <a:latin typeface="Arial Black"/>
                <a:ea typeface="Arial Black"/>
                <a:cs typeface="Arial Black"/>
                <a:sym typeface="Arial Black"/>
              </a:defRPr>
            </a:lvl1pPr>
          </a:lstStyle>
          <a:p>
            <a:r>
              <a:t>Proper Use of Rotary Name and Logos</a:t>
            </a:r>
          </a:p>
        </p:txBody>
      </p:sp>
      <p:pic>
        <p:nvPicPr>
          <p:cNvPr id="1713" name="Picture 3" descr="Picture 3"/>
          <p:cNvPicPr>
            <a:picLocks noChangeAspect="1"/>
          </p:cNvPicPr>
          <p:nvPr/>
        </p:nvPicPr>
        <p:blipFill>
          <a:blip r:embed="rId3"/>
          <a:stretch>
            <a:fillRect/>
          </a:stretch>
        </p:blipFill>
        <p:spPr>
          <a:xfrm>
            <a:off x="6681247" y="420938"/>
            <a:ext cx="2107915" cy="791706"/>
          </a:xfrm>
          <a:prstGeom prst="rect">
            <a:avLst/>
          </a:prstGeom>
          <a:ln w="12700">
            <a:miter lim="400000"/>
          </a:ln>
        </p:spPr>
      </p:pic>
      <p:sp>
        <p:nvSpPr>
          <p:cNvPr id="1714" name="TextBox 1"/>
          <p:cNvSpPr txBox="1"/>
          <p:nvPr/>
        </p:nvSpPr>
        <p:spPr>
          <a:xfrm>
            <a:off x="5436327" y="1901388"/>
            <a:ext cx="3371067" cy="2065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07000"/>
              </a:lnSpc>
              <a:spcBef>
                <a:spcPts val="1300"/>
              </a:spcBef>
              <a:defRPr sz="1800">
                <a:solidFill>
                  <a:srgbClr val="FFDDFF"/>
                </a:solidFill>
                <a:latin typeface="Arial Black"/>
                <a:ea typeface="Arial Black"/>
                <a:cs typeface="Arial Black"/>
                <a:sym typeface="Arial Black"/>
              </a:defRPr>
            </a:pPr>
            <a:r>
              <a:t>Utilisation correcte du nom et des logos du Rotary</a:t>
            </a:r>
          </a:p>
          <a:p>
            <a:pPr>
              <a:lnSpc>
                <a:spcPct val="107000"/>
              </a:lnSpc>
              <a:spcBef>
                <a:spcPts val="600"/>
              </a:spcBef>
              <a:defRPr sz="1300">
                <a:latin typeface="Calibri"/>
                <a:ea typeface="Calibri"/>
                <a:cs typeface="Calibri"/>
                <a:sym typeface="Calibri"/>
              </a:defRPr>
            </a:pPr>
            <a:endParaRPr/>
          </a:p>
          <a:p>
            <a:pPr>
              <a:lnSpc>
                <a:spcPct val="107000"/>
              </a:lnSpc>
              <a:spcBef>
                <a:spcPts val="600"/>
              </a:spcBef>
              <a:defRPr sz="1300">
                <a:latin typeface="Calibri"/>
                <a:ea typeface="Calibri"/>
                <a:cs typeface="Calibri"/>
                <a:sym typeface="Calibri"/>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 name="Subtitle 4"/>
          <p:cNvSpPr txBox="1">
            <a:spLocks noGrp="1"/>
          </p:cNvSpPr>
          <p:nvPr>
            <p:ph type="body" sz="half" idx="1"/>
          </p:nvPr>
        </p:nvSpPr>
        <p:spPr>
          <a:xfrm>
            <a:off x="665656" y="880054"/>
            <a:ext cx="3433977" cy="2965583"/>
          </a:xfrm>
          <a:prstGeom prst="rect">
            <a:avLst/>
          </a:prstGeom>
        </p:spPr>
        <p:txBody>
          <a:bodyPr/>
          <a:lstStyle>
            <a:lvl1pPr>
              <a:defRPr sz="2700">
                <a:solidFill>
                  <a:srgbClr val="FFFFFF"/>
                </a:solidFill>
              </a:defRPr>
            </a:lvl1pPr>
          </a:lstStyle>
          <a:p>
            <a:r>
              <a:t>Rotary Family Picnic </a:t>
            </a:r>
          </a:p>
        </p:txBody>
      </p:sp>
      <p:pic>
        <p:nvPicPr>
          <p:cNvPr id="1719" name="Picture 4" descr="Picture 4"/>
          <p:cNvPicPr>
            <a:picLocks noChangeAspect="1"/>
          </p:cNvPicPr>
          <p:nvPr/>
        </p:nvPicPr>
        <p:blipFill>
          <a:blip r:embed="rId3"/>
          <a:stretch>
            <a:fillRect/>
          </a:stretch>
        </p:blipFill>
        <p:spPr>
          <a:xfrm>
            <a:off x="1294349" y="1475545"/>
            <a:ext cx="1958816" cy="1958815"/>
          </a:xfrm>
          <a:prstGeom prst="rect">
            <a:avLst/>
          </a:prstGeom>
          <a:ln w="12700">
            <a:miter lim="400000"/>
          </a:ln>
          <a:effectLst>
            <a:outerShdw blurRad="292100" dist="139700" dir="2700000" rotWithShape="0">
              <a:srgbClr val="333333">
                <a:alpha val="64999"/>
              </a:srgbClr>
            </a:outerShdw>
          </a:effectLst>
        </p:spPr>
      </p:pic>
      <p:sp>
        <p:nvSpPr>
          <p:cNvPr id="1720" name="TextBox 3"/>
          <p:cNvSpPr txBox="1"/>
          <p:nvPr/>
        </p:nvSpPr>
        <p:spPr>
          <a:xfrm>
            <a:off x="6189567" y="2200588"/>
            <a:ext cx="1614364" cy="1029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6600" b="1">
                <a:solidFill>
                  <a:srgbClr val="FF0000"/>
                </a:solidFill>
              </a:defRPr>
            </a:lvl1pPr>
          </a:lstStyle>
          <a:p>
            <a:r>
              <a:t>?</a:t>
            </a:r>
          </a:p>
        </p:txBody>
      </p:sp>
      <p:sp>
        <p:nvSpPr>
          <p:cNvPr id="1721" name="TextBox 1"/>
          <p:cNvSpPr txBox="1"/>
          <p:nvPr/>
        </p:nvSpPr>
        <p:spPr>
          <a:xfrm>
            <a:off x="1221376" y="3685030"/>
            <a:ext cx="3461229" cy="1337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800" b="1">
                <a:solidFill>
                  <a:srgbClr val="FFE4CC"/>
                </a:solidFill>
                <a:latin typeface="Arial Narrow"/>
                <a:ea typeface="Arial Narrow"/>
                <a:cs typeface="Arial Narrow"/>
                <a:sym typeface="Arial Narrow"/>
              </a:defRPr>
            </a:pPr>
            <a:r>
              <a:t>Pícnic familiar en Rotary</a:t>
            </a:r>
          </a:p>
          <a:p>
            <a:pPr>
              <a:defRPr sz="1300">
                <a:latin typeface="Calibri"/>
                <a:ea typeface="Calibri"/>
                <a:cs typeface="Calibri"/>
                <a:sym typeface="Calibri"/>
              </a:defRPr>
            </a:pPr>
            <a:endParaRPr/>
          </a:p>
          <a:p>
            <a:pPr>
              <a:defRPr sz="1300" b="1">
                <a:latin typeface="Calibri"/>
                <a:ea typeface="Calibri"/>
                <a:cs typeface="Calibri"/>
                <a:sym typeface="Calibri"/>
              </a:defRPr>
            </a:pPr>
            <a:r>
              <a:t> </a:t>
            </a:r>
          </a:p>
          <a:p>
            <a:pPr>
              <a:defRPr sz="1300" b="1">
                <a:latin typeface="Calibri"/>
                <a:ea typeface="Calibri"/>
                <a:cs typeface="Calibri"/>
                <a:sym typeface="Calibri"/>
              </a:defRPr>
            </a:pPr>
            <a:r>
              <a:t> </a:t>
            </a:r>
          </a:p>
          <a:p>
            <a:pPr>
              <a:defRPr sz="1300">
                <a:latin typeface="Calibri"/>
                <a:ea typeface="Calibri"/>
                <a:cs typeface="Calibri"/>
                <a:sym typeface="Calibri"/>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Subtitle 4"/>
          <p:cNvSpPr txBox="1">
            <a:spLocks noGrp="1"/>
          </p:cNvSpPr>
          <p:nvPr>
            <p:ph type="body" sz="half" idx="1"/>
          </p:nvPr>
        </p:nvSpPr>
        <p:spPr>
          <a:xfrm>
            <a:off x="643047" y="1088959"/>
            <a:ext cx="3433978" cy="2965582"/>
          </a:xfrm>
          <a:prstGeom prst="rect">
            <a:avLst/>
          </a:prstGeom>
        </p:spPr>
        <p:txBody>
          <a:bodyPr/>
          <a:lstStyle>
            <a:lvl1pPr>
              <a:defRPr sz="2700">
                <a:solidFill>
                  <a:srgbClr val="FFFFFF"/>
                </a:solidFill>
              </a:defRPr>
            </a:lvl1pPr>
          </a:lstStyle>
          <a:p>
            <a:r>
              <a:t>Rotary Family Picnic </a:t>
            </a:r>
          </a:p>
        </p:txBody>
      </p:sp>
      <p:pic>
        <p:nvPicPr>
          <p:cNvPr id="1726" name="Picture 2" descr="Picture 2"/>
          <p:cNvPicPr>
            <a:picLocks noChangeAspect="1"/>
          </p:cNvPicPr>
          <p:nvPr/>
        </p:nvPicPr>
        <p:blipFill>
          <a:blip r:embed="rId3"/>
          <a:stretch>
            <a:fillRect/>
          </a:stretch>
        </p:blipFill>
        <p:spPr>
          <a:xfrm>
            <a:off x="5737225" y="1165225"/>
            <a:ext cx="2640422" cy="2640422"/>
          </a:xfrm>
          <a:prstGeom prst="rect">
            <a:avLst/>
          </a:prstGeom>
          <a:ln w="12700">
            <a:miter lim="400000"/>
          </a:ln>
          <a:effectLst>
            <a:outerShdw blurRad="292100" dist="139700" dir="2700000" rotWithShape="0">
              <a:srgbClr val="333333">
                <a:alpha val="64999"/>
              </a:srgbClr>
            </a:outerShdw>
          </a:effectLst>
        </p:spPr>
      </p:pic>
      <p:pic>
        <p:nvPicPr>
          <p:cNvPr id="1727" name="Picture 4" descr="Picture 4"/>
          <p:cNvPicPr>
            <a:picLocks noChangeAspect="1"/>
          </p:cNvPicPr>
          <p:nvPr/>
        </p:nvPicPr>
        <p:blipFill>
          <a:blip r:embed="rId4"/>
          <a:stretch>
            <a:fillRect/>
          </a:stretch>
        </p:blipFill>
        <p:spPr>
          <a:xfrm>
            <a:off x="1294349" y="1716706"/>
            <a:ext cx="1958816" cy="1958815"/>
          </a:xfrm>
          <a:prstGeom prst="rect">
            <a:avLst/>
          </a:prstGeom>
          <a:ln w="12700">
            <a:miter lim="400000"/>
          </a:ln>
          <a:effectLst>
            <a:outerShdw blurRad="292100" dist="139700" dir="2700000" rotWithShape="0">
              <a:srgbClr val="333333">
                <a:alpha val="64999"/>
              </a:srgbClr>
            </a:outerShdw>
          </a:effectLst>
        </p:spPr>
      </p:pic>
      <p:sp>
        <p:nvSpPr>
          <p:cNvPr id="1728" name="TextBox 2"/>
          <p:cNvSpPr txBox="1"/>
          <p:nvPr/>
        </p:nvSpPr>
        <p:spPr>
          <a:xfrm>
            <a:off x="4961828" y="211117"/>
            <a:ext cx="3695402" cy="89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b="1">
                <a:solidFill>
                  <a:srgbClr val="FFAD66"/>
                </a:solidFill>
              </a:defRPr>
            </a:pPr>
            <a:r>
              <a:t>Rotary Club of Edina </a:t>
            </a:r>
          </a:p>
          <a:p>
            <a:pPr algn="ctr">
              <a:defRPr sz="2800" b="1">
                <a:solidFill>
                  <a:srgbClr val="FFAD66"/>
                </a:solidFill>
              </a:defRPr>
            </a:pPr>
            <a:r>
              <a:t>Annual Family Picnic</a:t>
            </a:r>
          </a:p>
        </p:txBody>
      </p:sp>
      <p:sp>
        <p:nvSpPr>
          <p:cNvPr id="1729" name="Straight Connector 4"/>
          <p:cNvSpPr/>
          <p:nvPr/>
        </p:nvSpPr>
        <p:spPr>
          <a:xfrm flipH="1">
            <a:off x="128116" y="354204"/>
            <a:ext cx="4273062" cy="4687558"/>
          </a:xfrm>
          <a:prstGeom prst="line">
            <a:avLst/>
          </a:prstGeom>
          <a:ln w="142875">
            <a:solidFill>
              <a:srgbClr val="FF0000"/>
            </a:solidFill>
          </a:ln>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1726"/>
                                        </p:tgtEl>
                                        <p:attrNameLst>
                                          <p:attrName>style.visibility</p:attrName>
                                        </p:attrNameLst>
                                      </p:cBhvr>
                                      <p:to>
                                        <p:strVal val="visible"/>
                                      </p:to>
                                    </p:set>
                                    <p:animEffect transition="in" filter="box(in)">
                                      <p:cBhvr>
                                        <p:cTn id="7" dur="2000"/>
                                        <p:tgtEl>
                                          <p:spTgt spid="17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1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animBg="1" advAuto="0"/>
      <p:bldP spid="1728"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Subtitle 4"/>
          <p:cNvSpPr txBox="1">
            <a:spLocks noGrp="1"/>
          </p:cNvSpPr>
          <p:nvPr>
            <p:ph type="body" sz="quarter" idx="1"/>
          </p:nvPr>
        </p:nvSpPr>
        <p:spPr>
          <a:xfrm>
            <a:off x="2341218" y="233010"/>
            <a:ext cx="2612619" cy="1891266"/>
          </a:xfrm>
          <a:prstGeom prst="rect">
            <a:avLst/>
          </a:prstGeom>
        </p:spPr>
        <p:txBody>
          <a:bodyPr/>
          <a:lstStyle/>
          <a:p>
            <a:pPr>
              <a:defRPr sz="1800">
                <a:solidFill>
                  <a:srgbClr val="FFFFFF"/>
                </a:solidFill>
                <a:latin typeface="Arial Black"/>
                <a:ea typeface="Arial Black"/>
                <a:cs typeface="Arial Black"/>
                <a:sym typeface="Arial Black"/>
              </a:defRPr>
            </a:pPr>
            <a:r>
              <a:t>Rotary Hospital</a:t>
            </a:r>
          </a:p>
          <a:p>
            <a:pPr>
              <a:lnSpc>
                <a:spcPct val="100000"/>
              </a:lnSpc>
              <a:spcBef>
                <a:spcPts val="400"/>
              </a:spcBef>
              <a:defRPr sz="1400" b="1">
                <a:solidFill>
                  <a:srgbClr val="FFE4CC"/>
                </a:solidFill>
                <a:latin typeface="Arial Narrow"/>
                <a:ea typeface="Arial Narrow"/>
                <a:cs typeface="Arial Narrow"/>
                <a:sym typeface="Arial Narrow"/>
              </a:defRPr>
            </a:pPr>
            <a:r>
              <a:t>Hospital de Rotary </a:t>
            </a:r>
          </a:p>
        </p:txBody>
      </p:sp>
      <p:sp>
        <p:nvSpPr>
          <p:cNvPr id="1744" name="TextBox 6"/>
          <p:cNvSpPr txBox="1"/>
          <p:nvPr/>
        </p:nvSpPr>
        <p:spPr>
          <a:xfrm>
            <a:off x="253946" y="3284016"/>
            <a:ext cx="3724137" cy="1185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800" b="1">
                <a:solidFill>
                  <a:srgbClr val="FFFFFF"/>
                </a:solidFill>
              </a:defRPr>
            </a:pPr>
            <a:r>
              <a:t>Rotary Club of Evanston Hospital</a:t>
            </a:r>
          </a:p>
          <a:p>
            <a:pPr>
              <a:spcBef>
                <a:spcPts val="400"/>
              </a:spcBef>
              <a:defRPr b="1">
                <a:solidFill>
                  <a:srgbClr val="FFDDFF"/>
                </a:solidFill>
                <a:latin typeface="Arial Narrow"/>
                <a:ea typeface="Arial Narrow"/>
                <a:cs typeface="Arial Narrow"/>
                <a:sym typeface="Arial Narrow"/>
              </a:defRPr>
            </a:pPr>
            <a:r>
              <a:t>Hôpital du Rotary club d’Evanston</a:t>
            </a:r>
          </a:p>
          <a:p>
            <a:pPr>
              <a:defRPr sz="1300" b="1">
                <a:latin typeface="Calibri"/>
                <a:ea typeface="Calibri"/>
                <a:cs typeface="Calibri"/>
                <a:sym typeface="Calibri"/>
              </a:defRPr>
            </a:pPr>
            <a:endParaRPr/>
          </a:p>
          <a:p>
            <a:pPr>
              <a:defRPr sz="1300" b="1">
                <a:latin typeface="Calibri"/>
                <a:ea typeface="Calibri"/>
                <a:cs typeface="Calibri"/>
                <a:sym typeface="Calibri"/>
              </a:defRPr>
            </a:pPr>
            <a:endParaRPr/>
          </a:p>
        </p:txBody>
      </p:sp>
      <p:sp>
        <p:nvSpPr>
          <p:cNvPr id="1745" name="TextBox 7"/>
          <p:cNvSpPr txBox="1"/>
          <p:nvPr/>
        </p:nvSpPr>
        <p:spPr>
          <a:xfrm>
            <a:off x="6481690" y="2063094"/>
            <a:ext cx="752621" cy="1029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6600" b="1">
                <a:solidFill>
                  <a:srgbClr val="FF0000"/>
                </a:solidFill>
              </a:defRPr>
            </a:lvl1pPr>
          </a:lstStyle>
          <a:p>
            <a:r>
              <a:t>?</a:t>
            </a:r>
          </a:p>
        </p:txBody>
      </p:sp>
      <p:pic>
        <p:nvPicPr>
          <p:cNvPr id="1746" name="Picture 3" descr="Picture 3"/>
          <p:cNvPicPr>
            <a:picLocks noChangeAspect="1"/>
          </p:cNvPicPr>
          <p:nvPr/>
        </p:nvPicPr>
        <p:blipFill>
          <a:blip r:embed="rId3"/>
          <a:stretch>
            <a:fillRect/>
          </a:stretch>
        </p:blipFill>
        <p:spPr>
          <a:xfrm>
            <a:off x="1523997" y="2021814"/>
            <a:ext cx="1184035" cy="1084915"/>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 name="Subtitle 4"/>
          <p:cNvSpPr txBox="1">
            <a:spLocks noGrp="1"/>
          </p:cNvSpPr>
          <p:nvPr>
            <p:ph type="body" sz="quarter" idx="1"/>
          </p:nvPr>
        </p:nvSpPr>
        <p:spPr>
          <a:xfrm>
            <a:off x="2341218" y="233010"/>
            <a:ext cx="2612619" cy="1891266"/>
          </a:xfrm>
          <a:prstGeom prst="rect">
            <a:avLst/>
          </a:prstGeom>
        </p:spPr>
        <p:txBody>
          <a:bodyPr/>
          <a:lstStyle/>
          <a:p>
            <a:pPr>
              <a:defRPr sz="1800">
                <a:solidFill>
                  <a:srgbClr val="FFFFFF"/>
                </a:solidFill>
                <a:latin typeface="Arial Black"/>
                <a:ea typeface="Arial Black"/>
                <a:cs typeface="Arial Black"/>
                <a:sym typeface="Arial Black"/>
              </a:defRPr>
            </a:pPr>
            <a:r>
              <a:t>Rotary Hospital</a:t>
            </a:r>
          </a:p>
          <a:p>
            <a:pPr>
              <a:lnSpc>
                <a:spcPct val="100000"/>
              </a:lnSpc>
              <a:spcBef>
                <a:spcPts val="400"/>
              </a:spcBef>
              <a:defRPr sz="1400" b="1">
                <a:solidFill>
                  <a:srgbClr val="FFE4CC"/>
                </a:solidFill>
                <a:latin typeface="Arial Narrow"/>
                <a:ea typeface="Arial Narrow"/>
                <a:cs typeface="Arial Narrow"/>
                <a:sym typeface="Arial Narrow"/>
              </a:defRPr>
            </a:pPr>
            <a:r>
              <a:t>Hospital de Rotary </a:t>
            </a:r>
          </a:p>
        </p:txBody>
      </p:sp>
      <p:sp>
        <p:nvSpPr>
          <p:cNvPr id="1751" name="TextBox 6"/>
          <p:cNvSpPr txBox="1"/>
          <p:nvPr/>
        </p:nvSpPr>
        <p:spPr>
          <a:xfrm>
            <a:off x="253946" y="3284016"/>
            <a:ext cx="3724137" cy="1185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800" b="1">
                <a:solidFill>
                  <a:srgbClr val="FFFFFF"/>
                </a:solidFill>
              </a:defRPr>
            </a:pPr>
            <a:r>
              <a:t>Rotary Club of Evanston Hospital</a:t>
            </a:r>
          </a:p>
          <a:p>
            <a:pPr>
              <a:spcBef>
                <a:spcPts val="400"/>
              </a:spcBef>
              <a:defRPr b="1">
                <a:solidFill>
                  <a:srgbClr val="FFDDFF"/>
                </a:solidFill>
                <a:latin typeface="Arial Narrow"/>
                <a:ea typeface="Arial Narrow"/>
                <a:cs typeface="Arial Narrow"/>
                <a:sym typeface="Arial Narrow"/>
              </a:defRPr>
            </a:pPr>
            <a:r>
              <a:t>Hôpital du Rotary club d’Evanston</a:t>
            </a:r>
          </a:p>
          <a:p>
            <a:pPr>
              <a:defRPr sz="1300" b="1">
                <a:latin typeface="Calibri"/>
                <a:ea typeface="Calibri"/>
                <a:cs typeface="Calibri"/>
                <a:sym typeface="Calibri"/>
              </a:defRPr>
            </a:pPr>
            <a:endParaRPr/>
          </a:p>
          <a:p>
            <a:pPr>
              <a:defRPr sz="1300" b="1">
                <a:latin typeface="Calibri"/>
                <a:ea typeface="Calibri"/>
                <a:cs typeface="Calibri"/>
                <a:sym typeface="Calibri"/>
              </a:defRPr>
            </a:pPr>
            <a:endParaRPr/>
          </a:p>
        </p:txBody>
      </p:sp>
      <p:pic>
        <p:nvPicPr>
          <p:cNvPr id="1752" name="Picture 3" descr="Picture 3"/>
          <p:cNvPicPr>
            <a:picLocks noChangeAspect="1"/>
          </p:cNvPicPr>
          <p:nvPr/>
        </p:nvPicPr>
        <p:blipFill>
          <a:blip r:embed="rId3"/>
          <a:stretch>
            <a:fillRect/>
          </a:stretch>
        </p:blipFill>
        <p:spPr>
          <a:xfrm>
            <a:off x="1523997" y="2021814"/>
            <a:ext cx="1184035" cy="1084915"/>
          </a:xfrm>
          <a:prstGeom prst="rect">
            <a:avLst/>
          </a:prstGeom>
          <a:ln w="12700">
            <a:miter lim="400000"/>
          </a:ln>
        </p:spPr>
      </p:pic>
      <p:pic>
        <p:nvPicPr>
          <p:cNvPr id="1753" name="Picture 4" descr="Picture 4"/>
          <p:cNvPicPr>
            <a:picLocks noChangeAspect="1"/>
          </p:cNvPicPr>
          <p:nvPr/>
        </p:nvPicPr>
        <p:blipFill>
          <a:blip r:embed="rId4"/>
          <a:stretch>
            <a:fillRect/>
          </a:stretch>
        </p:blipFill>
        <p:spPr>
          <a:xfrm>
            <a:off x="4796385" y="514875"/>
            <a:ext cx="4028500" cy="3013879"/>
          </a:xfrm>
          <a:prstGeom prst="rect">
            <a:avLst/>
          </a:prstGeom>
          <a:ln w="12700">
            <a:miter lim="400000"/>
          </a:ln>
        </p:spPr>
      </p:pic>
      <p:pic>
        <p:nvPicPr>
          <p:cNvPr id="1754" name="Picture 9" descr="Picture 9"/>
          <p:cNvPicPr>
            <a:picLocks noChangeAspect="1"/>
          </p:cNvPicPr>
          <p:nvPr/>
        </p:nvPicPr>
        <p:blipFill>
          <a:blip r:embed="rId5"/>
          <a:stretch>
            <a:fillRect/>
          </a:stretch>
        </p:blipFill>
        <p:spPr>
          <a:xfrm>
            <a:off x="155612" y="178861"/>
            <a:ext cx="4371213" cy="478577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0" name="Text Placeholder 39"/>
          <p:cNvGrpSpPr/>
          <p:nvPr/>
        </p:nvGrpSpPr>
        <p:grpSpPr>
          <a:xfrm>
            <a:off x="0" y="1558796"/>
            <a:ext cx="9144000" cy="3581008"/>
            <a:chOff x="0" y="0"/>
            <a:chExt cx="9144000" cy="3581007"/>
          </a:xfrm>
        </p:grpSpPr>
        <p:sp>
          <p:nvSpPr>
            <p:cNvPr id="1758" name="Rectangle"/>
            <p:cNvSpPr/>
            <p:nvPr/>
          </p:nvSpPr>
          <p:spPr>
            <a:xfrm>
              <a:off x="0" y="-1"/>
              <a:ext cx="9144000" cy="3581009"/>
            </a:xfrm>
            <a:prstGeom prst="rect">
              <a:avLst/>
            </a:prstGeom>
            <a:solidFill>
              <a:srgbClr val="F7A81B"/>
            </a:solidFill>
            <a:ln w="12700" cap="flat">
              <a:noFill/>
              <a:miter lim="400000"/>
            </a:ln>
            <a:effectLst/>
          </p:spPr>
          <p:txBody>
            <a:bodyPr wrap="square" lIns="45719" tIns="45719" rIns="45719" bIns="45719" numCol="1" anchor="b">
              <a:noAutofit/>
            </a:bodyPr>
            <a:lstStyle/>
            <a:p>
              <a:pPr algn="r">
                <a:lnSpc>
                  <a:spcPct val="90000"/>
                </a:lnSpc>
                <a:spcBef>
                  <a:spcPts val="1000"/>
                </a:spcBef>
                <a:defRPr sz="2800">
                  <a:solidFill>
                    <a:srgbClr val="000000">
                      <a:alpha val="0"/>
                    </a:srgbClr>
                  </a:solidFill>
                </a:defRPr>
              </a:pPr>
              <a:endParaRPr/>
            </a:p>
          </p:txBody>
        </p:sp>
        <p:sp>
          <p:nvSpPr>
            <p:cNvPr id="1759" name="subhead"/>
            <p:cNvSpPr txBox="1"/>
            <p:nvPr/>
          </p:nvSpPr>
          <p:spPr>
            <a:xfrm>
              <a:off x="34290" y="-1"/>
              <a:ext cx="9075420" cy="35810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b">
              <a:normAutofit/>
            </a:bodyPr>
            <a:lstStyle>
              <a:lvl1pPr algn="r">
                <a:lnSpc>
                  <a:spcPct val="90000"/>
                </a:lnSpc>
                <a:spcBef>
                  <a:spcPts val="1000"/>
                </a:spcBef>
                <a:defRPr sz="2100">
                  <a:solidFill>
                    <a:srgbClr val="000000">
                      <a:alpha val="0"/>
                    </a:srgbClr>
                  </a:solidFill>
                </a:defRPr>
              </a:lvl1pPr>
            </a:lstStyle>
            <a:p>
              <a:r>
                <a:t>subhead</a:t>
              </a:r>
            </a:p>
          </p:txBody>
        </p:sp>
      </p:grpSp>
      <p:sp>
        <p:nvSpPr>
          <p:cNvPr id="1761" name="TextBox 2"/>
          <p:cNvSpPr txBox="1"/>
          <p:nvPr/>
        </p:nvSpPr>
        <p:spPr>
          <a:xfrm>
            <a:off x="206733" y="1669802"/>
            <a:ext cx="5987191" cy="184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900">
                <a:solidFill>
                  <a:srgbClr val="FFFFFF"/>
                </a:solidFill>
                <a:latin typeface="Arial Black"/>
                <a:ea typeface="Arial Black"/>
                <a:cs typeface="Arial Black"/>
                <a:sym typeface="Arial Black"/>
              </a:defRPr>
            </a:lvl1pPr>
          </a:lstStyle>
          <a:p>
            <a:r>
              <a:t>Rotary Marks on Merchandise</a:t>
            </a:r>
          </a:p>
        </p:txBody>
      </p:sp>
      <p:pic>
        <p:nvPicPr>
          <p:cNvPr id="1762" name="Picture 3" descr="Picture 3"/>
          <p:cNvPicPr>
            <a:picLocks noChangeAspect="1"/>
          </p:cNvPicPr>
          <p:nvPr/>
        </p:nvPicPr>
        <p:blipFill>
          <a:blip r:embed="rId3"/>
          <a:stretch>
            <a:fillRect/>
          </a:stretch>
        </p:blipFill>
        <p:spPr>
          <a:xfrm>
            <a:off x="6681247" y="420938"/>
            <a:ext cx="2107915" cy="791706"/>
          </a:xfrm>
          <a:prstGeom prst="rect">
            <a:avLst/>
          </a:prstGeom>
          <a:ln w="12700">
            <a:miter lim="400000"/>
          </a:ln>
        </p:spPr>
      </p:pic>
      <p:sp>
        <p:nvSpPr>
          <p:cNvPr id="1763" name="TextBox 1"/>
          <p:cNvSpPr txBox="1"/>
          <p:nvPr/>
        </p:nvSpPr>
        <p:spPr>
          <a:xfrm>
            <a:off x="4842174" y="3297172"/>
            <a:ext cx="3901268" cy="1617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600" b="1">
                <a:solidFill>
                  <a:srgbClr val="651958"/>
                </a:solidFill>
                <a:latin typeface="Arial Narrow"/>
                <a:ea typeface="Arial Narrow"/>
                <a:cs typeface="Arial Narrow"/>
                <a:sym typeface="Arial Narrow"/>
              </a:defRPr>
            </a:pPr>
            <a:r>
              <a:t>Les produits dérivés du Rotary</a:t>
            </a:r>
          </a:p>
          <a:p>
            <a:pPr>
              <a:defRPr sz="1300" b="1">
                <a:latin typeface="Calibri"/>
                <a:ea typeface="Calibri"/>
                <a:cs typeface="Calibri"/>
                <a:sym typeface="Calibri"/>
              </a:defRPr>
            </a:pPr>
            <a:endParaRPr/>
          </a:p>
          <a:p>
            <a:pPr>
              <a:defRPr sz="1300">
                <a:latin typeface="Calibri"/>
                <a:ea typeface="Calibri"/>
                <a:cs typeface="Calibri"/>
                <a:sym typeface="Calibri"/>
              </a:defRPr>
            </a:pPr>
            <a:endParaRPr/>
          </a:p>
          <a:p>
            <a:pPr>
              <a:defRPr sz="1300">
                <a:latin typeface="Calibri"/>
                <a:ea typeface="Calibri"/>
                <a:cs typeface="Calibri"/>
                <a:sym typeface="Calibri"/>
              </a:defRPr>
            </a:pPr>
            <a:endParaRPr/>
          </a:p>
          <a:p>
            <a:pPr>
              <a:defRPr sz="1300">
                <a:latin typeface="Calibri"/>
                <a:ea typeface="Calibri"/>
                <a:cs typeface="Calibri"/>
                <a:sym typeface="Calibri"/>
              </a:defRPr>
            </a:pPr>
            <a:endParaRPr/>
          </a:p>
          <a:p>
            <a:pPr>
              <a:defRPr sz="1300">
                <a:latin typeface="Calibri"/>
                <a:ea typeface="Calibri"/>
                <a:cs typeface="Calibri"/>
                <a:sym typeface="Calibri"/>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1" name="Graphic 9" descr="Graphic 9"/>
          <p:cNvPicPr>
            <a:picLocks noChangeAspect="1"/>
          </p:cNvPicPr>
          <p:nvPr/>
        </p:nvPicPr>
        <p:blipFill>
          <a:blip r:embed="rId3"/>
          <a:stretch>
            <a:fillRect/>
          </a:stretch>
        </p:blipFill>
        <p:spPr>
          <a:xfrm>
            <a:off x="393221" y="1792939"/>
            <a:ext cx="2487063" cy="2431520"/>
          </a:xfrm>
          <a:prstGeom prst="rect">
            <a:avLst/>
          </a:prstGeom>
          <a:ln w="12700">
            <a:miter lim="400000"/>
          </a:ln>
        </p:spPr>
      </p:pic>
      <p:pic>
        <p:nvPicPr>
          <p:cNvPr id="1552" name="Picture 17" descr="Picture 17"/>
          <p:cNvPicPr>
            <a:picLocks noChangeAspect="1"/>
          </p:cNvPicPr>
          <p:nvPr/>
        </p:nvPicPr>
        <p:blipFill>
          <a:blip r:embed="rId4"/>
          <a:srcRect t="53315"/>
          <a:stretch>
            <a:fillRect/>
          </a:stretch>
        </p:blipFill>
        <p:spPr>
          <a:xfrm>
            <a:off x="3424621" y="3299011"/>
            <a:ext cx="1982323" cy="925447"/>
          </a:xfrm>
          <a:prstGeom prst="rect">
            <a:avLst/>
          </a:prstGeom>
          <a:ln w="12700">
            <a:miter lim="400000"/>
          </a:ln>
        </p:spPr>
      </p:pic>
      <p:pic>
        <p:nvPicPr>
          <p:cNvPr id="1553" name="Picture 14" descr="Picture 14"/>
          <p:cNvPicPr>
            <a:picLocks noChangeAspect="1"/>
          </p:cNvPicPr>
          <p:nvPr/>
        </p:nvPicPr>
        <p:blipFill>
          <a:blip r:embed="rId5"/>
          <a:stretch>
            <a:fillRect/>
          </a:stretch>
        </p:blipFill>
        <p:spPr>
          <a:xfrm>
            <a:off x="3260850" y="1390843"/>
            <a:ext cx="2361814" cy="2361814"/>
          </a:xfrm>
          <a:prstGeom prst="rect">
            <a:avLst/>
          </a:prstGeom>
          <a:ln w="12700">
            <a:miter lim="400000"/>
          </a:ln>
        </p:spPr>
      </p:pic>
      <p:pic>
        <p:nvPicPr>
          <p:cNvPr id="1554" name="Graphic 20" descr="Graphic 20"/>
          <p:cNvPicPr>
            <a:picLocks noChangeAspect="1"/>
          </p:cNvPicPr>
          <p:nvPr/>
        </p:nvPicPr>
        <p:blipFill>
          <a:blip r:embed="rId6"/>
          <a:stretch>
            <a:fillRect/>
          </a:stretch>
        </p:blipFill>
        <p:spPr>
          <a:xfrm>
            <a:off x="6342093" y="1654623"/>
            <a:ext cx="2165415" cy="257175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 name="Title 4"/>
          <p:cNvSpPr txBox="1">
            <a:spLocks noGrp="1"/>
          </p:cNvSpPr>
          <p:nvPr>
            <p:ph type="title"/>
          </p:nvPr>
        </p:nvSpPr>
        <p:spPr>
          <a:xfrm>
            <a:off x="285750" y="0"/>
            <a:ext cx="8629650" cy="1155034"/>
          </a:xfrm>
          <a:prstGeom prst="rect">
            <a:avLst/>
          </a:prstGeom>
        </p:spPr>
        <p:txBody>
          <a:bodyPr/>
          <a:lstStyle/>
          <a:p>
            <a:pPr algn="ctr">
              <a:defRPr b="0">
                <a:latin typeface="Arial Black"/>
                <a:ea typeface="Arial Black"/>
                <a:cs typeface="Arial Black"/>
                <a:sym typeface="Arial Black"/>
              </a:defRPr>
            </a:pPr>
            <a:r>
              <a:t>Licensing and merchandise</a:t>
            </a:r>
            <a:br/>
            <a:r>
              <a:rPr sz="1600" b="1">
                <a:solidFill>
                  <a:srgbClr val="FFDDFF"/>
                </a:solidFill>
                <a:latin typeface="Calibri"/>
                <a:ea typeface="Calibri"/>
                <a:cs typeface="Calibri"/>
                <a:sym typeface="Calibri"/>
              </a:rPr>
              <a:t>OCTROI DE LICENCES ET PRODUITS DÉRIVÉS</a:t>
            </a:r>
          </a:p>
        </p:txBody>
      </p:sp>
      <p:sp>
        <p:nvSpPr>
          <p:cNvPr id="1768" name="Slide Number Placeholder 2"/>
          <p:cNvSpPr txBox="1">
            <a:spLocks noGrp="1"/>
          </p:cNvSpPr>
          <p:nvPr>
            <p:ph type="sldNum" sz="quarter" idx="4294967295"/>
          </p:nvPr>
        </p:nvSpPr>
        <p:spPr>
          <a:xfrm>
            <a:off x="8823824" y="116249"/>
            <a:ext cx="231277" cy="214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defRPr sz="900">
                <a:solidFill>
                  <a:srgbClr val="000000"/>
                </a:solidFill>
              </a:defRPr>
            </a:lvl1pPr>
          </a:lstStyle>
          <a:p>
            <a:fld id="{86CB4B4D-7CA3-9044-876B-883B54F8677D}" type="slidenum">
              <a:t>30</a:t>
            </a:fld>
            <a:endParaRPr/>
          </a:p>
        </p:txBody>
      </p:sp>
      <p:pic>
        <p:nvPicPr>
          <p:cNvPr id="1769" name="Picture 3" descr="Picture 3"/>
          <p:cNvPicPr>
            <a:picLocks noChangeAspect="1"/>
          </p:cNvPicPr>
          <p:nvPr/>
        </p:nvPicPr>
        <p:blipFill>
          <a:blip r:embed="rId3"/>
          <a:stretch>
            <a:fillRect/>
          </a:stretch>
        </p:blipFill>
        <p:spPr>
          <a:xfrm>
            <a:off x="1953316" y="1184895"/>
            <a:ext cx="4993121" cy="395860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3" name="Picture Placeholder 6" descr="Picture Placeholder 6"/>
          <p:cNvPicPr>
            <a:picLocks noGrp="1" noChangeAspect="1"/>
          </p:cNvPicPr>
          <p:nvPr>
            <p:ph type="pic" idx="21"/>
          </p:nvPr>
        </p:nvPicPr>
        <p:blipFill>
          <a:blip r:embed="rId3"/>
          <a:srcRect l="5556" r="5555"/>
          <a:stretch>
            <a:fillRect/>
          </a:stretch>
        </p:blipFill>
        <p:spPr>
          <a:xfrm>
            <a:off x="46296" y="-69159"/>
            <a:ext cx="4572002" cy="5143500"/>
          </a:xfrm>
          <a:prstGeom prst="rect">
            <a:avLst/>
          </a:prstGeom>
        </p:spPr>
      </p:pic>
      <p:sp>
        <p:nvSpPr>
          <p:cNvPr id="1774" name="Text Placeholder 2"/>
          <p:cNvSpPr txBox="1">
            <a:spLocks noGrp="1"/>
          </p:cNvSpPr>
          <p:nvPr>
            <p:ph type="body" idx="1"/>
          </p:nvPr>
        </p:nvSpPr>
        <p:spPr>
          <a:xfrm>
            <a:off x="4618298" y="-24404"/>
            <a:ext cx="4572000" cy="5143500"/>
          </a:xfrm>
          <a:prstGeom prst="rect">
            <a:avLst/>
          </a:prstGeom>
        </p:spPr>
        <p:txBody>
          <a:bodyPr/>
          <a:lstStyle/>
          <a:p>
            <a:pPr algn="l">
              <a:defRPr sz="2400" b="1">
                <a:solidFill>
                  <a:srgbClr val="17458F"/>
                </a:solidFill>
              </a:defRPr>
            </a:pPr>
            <a:r>
              <a:rPr dirty="0"/>
              <a:t>Talk to your clubs and </a:t>
            </a:r>
          </a:p>
          <a:p>
            <a:pPr algn="l">
              <a:defRPr sz="2400" b="1">
                <a:solidFill>
                  <a:srgbClr val="17458F"/>
                </a:solidFill>
              </a:defRPr>
            </a:pPr>
            <a:r>
              <a:rPr dirty="0"/>
              <a:t>guide them in promoting  </a:t>
            </a:r>
          </a:p>
          <a:p>
            <a:pPr algn="l">
              <a:defRPr sz="2400" b="1">
                <a:solidFill>
                  <a:srgbClr val="17458F"/>
                </a:solidFill>
              </a:defRPr>
            </a:pPr>
            <a:r>
              <a:rPr dirty="0"/>
              <a:t>this event in your</a:t>
            </a:r>
          </a:p>
          <a:p>
            <a:pPr algn="l">
              <a:defRPr sz="2400" b="1">
                <a:solidFill>
                  <a:srgbClr val="17458F"/>
                </a:solidFill>
              </a:defRPr>
            </a:pPr>
            <a:r>
              <a:rPr dirty="0"/>
              <a:t>local community</a:t>
            </a:r>
            <a:r>
              <a:rPr sz="2000" dirty="0"/>
              <a:t>.</a:t>
            </a:r>
            <a:r>
              <a:rPr lang="en-CA" sz="2000" dirty="0"/>
              <a:t> </a:t>
            </a:r>
          </a:p>
          <a:p>
            <a:pPr algn="l">
              <a:defRPr sz="2400" b="1">
                <a:solidFill>
                  <a:srgbClr val="17458F"/>
                </a:solidFill>
              </a:defRPr>
            </a:pPr>
            <a:endParaRPr lang="en-CA" sz="2000" dirty="0"/>
          </a:p>
          <a:p>
            <a:pPr algn="l">
              <a:defRPr sz="2400" b="1">
                <a:solidFill>
                  <a:srgbClr val="17458F"/>
                </a:solidFill>
              </a:defRPr>
            </a:pPr>
            <a:endParaRPr lang="en-CA" sz="2000" dirty="0"/>
          </a:p>
          <a:p>
            <a:pPr algn="l">
              <a:defRPr sz="2400" b="1">
                <a:solidFill>
                  <a:srgbClr val="17458F"/>
                </a:solidFill>
              </a:defRPr>
            </a:pPr>
            <a:endParaRPr lang="en-CA" sz="2000" dirty="0"/>
          </a:p>
          <a:p>
            <a:pPr algn="l">
              <a:defRPr sz="2400" b="1">
                <a:solidFill>
                  <a:srgbClr val="17458F"/>
                </a:solidFill>
              </a:defRPr>
            </a:pPr>
            <a:endParaRPr lang="en-CA" sz="2000" dirty="0"/>
          </a:p>
          <a:p>
            <a:pPr algn="l">
              <a:defRPr sz="2400" b="1">
                <a:solidFill>
                  <a:srgbClr val="17458F"/>
                </a:solidFill>
              </a:defRPr>
            </a:pPr>
            <a:endParaRPr lang="en-CA" sz="2000" dirty="0"/>
          </a:p>
          <a:p>
            <a:pPr algn="l">
              <a:defRPr sz="2400" b="1">
                <a:solidFill>
                  <a:srgbClr val="17458F"/>
                </a:solidFill>
              </a:defRPr>
            </a:pPr>
            <a:endParaRPr sz="2000" dirty="0"/>
          </a:p>
        </p:txBody>
      </p:sp>
      <p:sp>
        <p:nvSpPr>
          <p:cNvPr id="1775" name="Text Placeholder 3"/>
          <p:cNvSpPr txBox="1">
            <a:spLocks noGrp="1"/>
          </p:cNvSpPr>
          <p:nvPr>
            <p:ph type="body" idx="22"/>
          </p:nvPr>
        </p:nvSpPr>
        <p:spPr>
          <a:xfrm>
            <a:off x="4618298" y="283443"/>
            <a:ext cx="4572000" cy="8511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228600" indent="0">
              <a:lnSpc>
                <a:spcPct val="90000"/>
              </a:lnSpc>
              <a:spcBef>
                <a:spcPts val="800"/>
              </a:spcBef>
              <a:buClrTx/>
              <a:buSzTx/>
              <a:buFontTx/>
              <a:buNone/>
              <a:defRPr sz="3300" b="1">
                <a:solidFill>
                  <a:srgbClr val="FFFFFF"/>
                </a:solidFill>
              </a:defRPr>
            </a:lvl1pPr>
          </a:lstStyle>
          <a:p>
            <a:r>
              <a:rPr dirty="0"/>
              <a:t>What are you doing?</a:t>
            </a:r>
          </a:p>
        </p:txBody>
      </p:sp>
      <p:sp>
        <p:nvSpPr>
          <p:cNvPr id="12" name="TextBox 11">
            <a:extLst>
              <a:ext uri="{FF2B5EF4-FFF2-40B4-BE49-F238E27FC236}">
                <a16:creationId xmlns:a16="http://schemas.microsoft.com/office/drawing/2014/main" id="{74E5E7F6-F542-F5D3-8D37-664459C4C5ED}"/>
              </a:ext>
            </a:extLst>
          </p:cNvPr>
          <p:cNvSpPr txBox="1"/>
          <p:nvPr/>
        </p:nvSpPr>
        <p:spPr>
          <a:xfrm>
            <a:off x="4664594" y="3918769"/>
            <a:ext cx="3715472"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1" i="0" u="none" strike="noStrike" cap="none" spc="0" normalizeH="0" baseline="0" dirty="0">
                <a:ln>
                  <a:noFill/>
                </a:ln>
                <a:solidFill>
                  <a:srgbClr val="FFCCFF"/>
                </a:solidFill>
                <a:effectLst/>
                <a:uFillTx/>
                <a:latin typeface="+mn-lt"/>
                <a:ea typeface="+mn-ea"/>
                <a:cs typeface="+mn-cs"/>
                <a:sym typeface="Arial"/>
              </a:rPr>
              <a:t>Parlez à vos clubs et les guider dans la promotion cet événement dans votre communauté locale. </a:t>
            </a:r>
          </a:p>
        </p:txBody>
      </p:sp>
      <p:sp>
        <p:nvSpPr>
          <p:cNvPr id="15" name="TextBox 14">
            <a:extLst>
              <a:ext uri="{FF2B5EF4-FFF2-40B4-BE49-F238E27FC236}">
                <a16:creationId xmlns:a16="http://schemas.microsoft.com/office/drawing/2014/main" id="{F216676A-3FC9-F4A3-E69C-9BA99771B9EC}"/>
              </a:ext>
            </a:extLst>
          </p:cNvPr>
          <p:cNvSpPr txBox="1"/>
          <p:nvPr/>
        </p:nvSpPr>
        <p:spPr>
          <a:xfrm>
            <a:off x="4664594" y="3241360"/>
            <a:ext cx="471668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2800" b="1" dirty="0">
                <a:solidFill>
                  <a:srgbClr val="FFCCFF"/>
                </a:solidFill>
              </a:rPr>
              <a:t>Que </a:t>
            </a:r>
            <a:r>
              <a:rPr lang="en-CA" sz="2800" b="1" dirty="0" err="1">
                <a:solidFill>
                  <a:srgbClr val="FFCCFF"/>
                </a:solidFill>
              </a:rPr>
              <a:t>fais-tu</a:t>
            </a:r>
            <a:r>
              <a:rPr lang="en-CA" sz="2800" b="1" dirty="0">
                <a:solidFill>
                  <a:srgbClr val="FFCCFF"/>
                </a:solidFill>
              </a:rPr>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 name="Google Shape;682;p77"/>
          <p:cNvSpPr txBox="1">
            <a:spLocks noGrp="1"/>
          </p:cNvSpPr>
          <p:nvPr>
            <p:ph type="body" sz="quarter" idx="1"/>
          </p:nvPr>
        </p:nvSpPr>
        <p:spPr>
          <a:xfrm>
            <a:off x="5811140" y="467168"/>
            <a:ext cx="3191101" cy="2356201"/>
          </a:xfrm>
          <a:prstGeom prst="rect">
            <a:avLst/>
          </a:prstGeom>
        </p:spPr>
        <p:txBody>
          <a:bodyPr/>
          <a:lstStyle/>
          <a:p>
            <a:pPr marL="0" marR="101600">
              <a:lnSpc>
                <a:spcPct val="115000"/>
              </a:lnSpc>
              <a:spcBef>
                <a:spcPts val="0"/>
              </a:spcBef>
              <a:defRPr sz="1500" b="1">
                <a:solidFill>
                  <a:srgbClr val="002060"/>
                </a:solidFill>
                <a:latin typeface="Arial Narrow"/>
                <a:ea typeface="Arial Narrow"/>
                <a:cs typeface="Arial Narrow"/>
                <a:sym typeface="Arial Narrow"/>
              </a:defRPr>
            </a:pPr>
            <a:r>
              <a:rPr dirty="0"/>
              <a:t>Visit and use the Learning Center and Brand Center</a:t>
            </a:r>
          </a:p>
          <a:p>
            <a:pPr marL="0" marR="101600">
              <a:lnSpc>
                <a:spcPct val="115000"/>
              </a:lnSpc>
              <a:spcBef>
                <a:spcPts val="1200"/>
              </a:spcBef>
              <a:defRPr sz="1500" b="1">
                <a:solidFill>
                  <a:srgbClr val="002060"/>
                </a:solidFill>
                <a:latin typeface="Arial Narrow"/>
                <a:ea typeface="Arial Narrow"/>
                <a:cs typeface="Arial Narrow"/>
                <a:sym typeface="Arial Narrow"/>
              </a:defRPr>
            </a:pPr>
            <a:r>
              <a:rPr lang="en-US" dirty="0"/>
              <a:t>Review your website &amp; promotional materials to ensure brand compliance</a:t>
            </a:r>
            <a:endParaRPr dirty="0"/>
          </a:p>
          <a:p>
            <a:pPr marL="0" marR="101600">
              <a:lnSpc>
                <a:spcPct val="115000"/>
              </a:lnSpc>
              <a:spcBef>
                <a:spcPts val="1200"/>
              </a:spcBef>
              <a:defRPr sz="1500" b="1">
                <a:solidFill>
                  <a:srgbClr val="002060"/>
                </a:solidFill>
                <a:latin typeface="Arial Narrow"/>
                <a:ea typeface="Arial Narrow"/>
                <a:cs typeface="Arial Narrow"/>
                <a:sym typeface="Arial Narrow"/>
              </a:defRPr>
            </a:pPr>
            <a:endParaRPr lang="en-CA" dirty="0"/>
          </a:p>
          <a:p>
            <a:pPr marL="0" marR="101600">
              <a:lnSpc>
                <a:spcPct val="115000"/>
              </a:lnSpc>
              <a:spcBef>
                <a:spcPts val="1200"/>
              </a:spcBef>
              <a:defRPr sz="1500" b="1">
                <a:solidFill>
                  <a:srgbClr val="002060"/>
                </a:solidFill>
                <a:latin typeface="Arial Narrow"/>
                <a:ea typeface="Arial Narrow"/>
                <a:cs typeface="Arial Narrow"/>
                <a:sym typeface="Arial Narrow"/>
              </a:defRPr>
            </a:pPr>
            <a:endParaRPr dirty="0"/>
          </a:p>
        </p:txBody>
      </p:sp>
      <p:sp>
        <p:nvSpPr>
          <p:cNvPr id="1824" name="Google Shape;683;p77"/>
          <p:cNvSpPr txBox="1">
            <a:spLocks noGrp="1"/>
          </p:cNvSpPr>
          <p:nvPr>
            <p:ph type="body" idx="21"/>
          </p:nvPr>
        </p:nvSpPr>
        <p:spPr>
          <a:xfrm>
            <a:off x="419099" y="578735"/>
            <a:ext cx="4002429" cy="2392640"/>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indent="0">
              <a:lnSpc>
                <a:spcPct val="90000"/>
              </a:lnSpc>
              <a:spcBef>
                <a:spcPts val="800"/>
              </a:spcBef>
              <a:buClrTx/>
              <a:buSzTx/>
              <a:buFontTx/>
              <a:buNone/>
              <a:defRPr sz="3300" b="1">
                <a:solidFill>
                  <a:srgbClr val="FFFFFF"/>
                </a:solidFill>
              </a:defRPr>
            </a:lvl1pPr>
          </a:lstStyle>
          <a:p>
            <a:r>
              <a:rPr sz="3600" dirty="0"/>
              <a:t>CALL TO ACTION</a:t>
            </a:r>
            <a:endParaRPr lang="en-CA" sz="3600" dirty="0"/>
          </a:p>
          <a:p>
            <a:endParaRPr lang="en-CA" dirty="0"/>
          </a:p>
          <a:p>
            <a:r>
              <a:rPr lang="en-CA" sz="2400" dirty="0">
                <a:solidFill>
                  <a:srgbClr val="FFCCFF"/>
                </a:solidFill>
              </a:rPr>
              <a:t>APPEL À L'ACTION</a:t>
            </a:r>
            <a:endParaRPr sz="2400" dirty="0">
              <a:solidFill>
                <a:srgbClr val="FFCCFF"/>
              </a:solidFill>
            </a:endParaRPr>
          </a:p>
        </p:txBody>
      </p:sp>
      <p:sp>
        <p:nvSpPr>
          <p:cNvPr id="1825" name="Google Shape;684;p77"/>
          <p:cNvSpPr txBox="1"/>
          <p:nvPr/>
        </p:nvSpPr>
        <p:spPr>
          <a:xfrm>
            <a:off x="450224" y="2537723"/>
            <a:ext cx="3671501" cy="1481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normAutofit/>
          </a:bodyPr>
          <a:lstStyle>
            <a:lvl1pPr>
              <a:lnSpc>
                <a:spcPct val="90000"/>
              </a:lnSpc>
              <a:spcBef>
                <a:spcPts val="800"/>
              </a:spcBef>
              <a:defRPr sz="1700">
                <a:solidFill>
                  <a:srgbClr val="FFFFFF"/>
                </a:solidFill>
              </a:defRPr>
            </a:lvl1pPr>
          </a:lstStyle>
          <a:p>
            <a:r>
              <a:t> </a:t>
            </a:r>
          </a:p>
        </p:txBody>
      </p:sp>
      <p:grpSp>
        <p:nvGrpSpPr>
          <p:cNvPr id="1828" name="Google Shape;685;p77"/>
          <p:cNvGrpSpPr/>
          <p:nvPr/>
        </p:nvGrpSpPr>
        <p:grpSpPr>
          <a:xfrm>
            <a:off x="4955884" y="467169"/>
            <a:ext cx="531301" cy="528480"/>
            <a:chOff x="0" y="0"/>
            <a:chExt cx="531299" cy="528478"/>
          </a:xfrm>
        </p:grpSpPr>
        <p:sp>
          <p:nvSpPr>
            <p:cNvPr id="1826" name="Oval"/>
            <p:cNvSpPr/>
            <p:nvPr/>
          </p:nvSpPr>
          <p:spPr>
            <a:xfrm>
              <a:off x="0" y="22289"/>
              <a:ext cx="531300" cy="483901"/>
            </a:xfrm>
            <a:prstGeom prst="ellipse">
              <a:avLst/>
            </a:prstGeom>
            <a:solidFill>
              <a:srgbClr val="F7A81B"/>
            </a:solidFill>
            <a:ln w="12700" cap="flat">
              <a:noFill/>
              <a:miter lim="400000"/>
            </a:ln>
            <a:effectLst/>
          </p:spPr>
          <p:txBody>
            <a:bodyPr wrap="square" lIns="45719" tIns="45719" rIns="45719" bIns="45719" numCol="1" anchor="ctr">
              <a:noAutofit/>
            </a:bodyPr>
            <a:lstStyle/>
            <a:p>
              <a:pPr algn="ctr">
                <a:defRPr sz="2400"/>
              </a:pPr>
              <a:endParaRPr/>
            </a:p>
          </p:txBody>
        </p:sp>
        <p:sp>
          <p:nvSpPr>
            <p:cNvPr id="1827" name="1"/>
            <p:cNvSpPr txBox="1"/>
            <p:nvPr/>
          </p:nvSpPr>
          <p:spPr>
            <a:xfrm>
              <a:off x="77807" y="-1"/>
              <a:ext cx="375686" cy="528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lvl1pPr algn="ctr">
                <a:defRPr sz="2400" b="1"/>
              </a:lvl1pPr>
            </a:lstStyle>
            <a:p>
              <a:r>
                <a:rPr dirty="0"/>
                <a:t>1</a:t>
              </a:r>
            </a:p>
          </p:txBody>
        </p:sp>
      </p:grpSp>
      <p:grpSp>
        <p:nvGrpSpPr>
          <p:cNvPr id="1834" name="Google Shape;687;p77"/>
          <p:cNvGrpSpPr/>
          <p:nvPr/>
        </p:nvGrpSpPr>
        <p:grpSpPr>
          <a:xfrm>
            <a:off x="4955884" y="1261881"/>
            <a:ext cx="531302" cy="528482"/>
            <a:chOff x="0" y="-1"/>
            <a:chExt cx="531300" cy="528480"/>
          </a:xfrm>
        </p:grpSpPr>
        <p:sp>
          <p:nvSpPr>
            <p:cNvPr id="1832" name="Oval"/>
            <p:cNvSpPr/>
            <p:nvPr/>
          </p:nvSpPr>
          <p:spPr>
            <a:xfrm>
              <a:off x="0" y="22289"/>
              <a:ext cx="531300" cy="483901"/>
            </a:xfrm>
            <a:prstGeom prst="ellipse">
              <a:avLst/>
            </a:prstGeom>
            <a:solidFill>
              <a:srgbClr val="F7A81B"/>
            </a:solidFill>
            <a:ln w="12700" cap="flat">
              <a:noFill/>
              <a:miter lim="400000"/>
            </a:ln>
            <a:effectLst/>
          </p:spPr>
          <p:txBody>
            <a:bodyPr wrap="square" lIns="45719" tIns="45719" rIns="45719" bIns="45719" numCol="1" anchor="ctr">
              <a:noAutofit/>
            </a:bodyPr>
            <a:lstStyle/>
            <a:p>
              <a:pPr algn="ctr">
                <a:defRPr sz="2400"/>
              </a:pPr>
              <a:endParaRPr/>
            </a:p>
          </p:txBody>
        </p:sp>
        <p:sp>
          <p:nvSpPr>
            <p:cNvPr id="1833" name="2"/>
            <p:cNvSpPr txBox="1"/>
            <p:nvPr/>
          </p:nvSpPr>
          <p:spPr>
            <a:xfrm>
              <a:off x="77807" y="-1"/>
              <a:ext cx="375686" cy="528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lvl1pPr algn="ctr">
                <a:defRPr sz="2400" b="1"/>
              </a:lvl1pPr>
            </a:lstStyle>
            <a:p>
              <a:r>
                <a:rPr lang="en-CA" dirty="0"/>
                <a:t>2</a:t>
              </a:r>
            </a:p>
          </p:txBody>
        </p:sp>
      </p:grpSp>
      <p:sp>
        <p:nvSpPr>
          <p:cNvPr id="3" name="TextBox 2">
            <a:extLst>
              <a:ext uri="{FF2B5EF4-FFF2-40B4-BE49-F238E27FC236}">
                <a16:creationId xmlns:a16="http://schemas.microsoft.com/office/drawing/2014/main" id="{B3F688BB-F3DB-AD36-FBA4-5636E020900C}"/>
              </a:ext>
            </a:extLst>
          </p:cNvPr>
          <p:cNvSpPr txBox="1"/>
          <p:nvPr/>
        </p:nvSpPr>
        <p:spPr>
          <a:xfrm>
            <a:off x="5811140" y="2930327"/>
            <a:ext cx="3039492"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2060"/>
                </a:solidFill>
                <a:effectLst/>
                <a:uFillTx/>
                <a:latin typeface="+mn-lt"/>
                <a:ea typeface="+mn-ea"/>
                <a:cs typeface="+mn-cs"/>
                <a:sym typeface="Arial"/>
              </a:rPr>
              <a:t>Visitez et utilisez le Learning Center et le Brand Center</a:t>
            </a:r>
          </a:p>
          <a:p>
            <a:pPr marL="0" marR="0" indent="0" algn="l" defTabSz="914400" rtl="0" fontAlgn="auto" latinLnBrk="0" hangingPunct="0">
              <a:lnSpc>
                <a:spcPct val="100000"/>
              </a:lnSpc>
              <a:spcBef>
                <a:spcPts val="0"/>
              </a:spcBef>
              <a:spcAft>
                <a:spcPts val="0"/>
              </a:spcAft>
              <a:buClrTx/>
              <a:buSzTx/>
              <a:buFontTx/>
              <a:buNone/>
              <a:tabLst/>
            </a:pPr>
            <a:endParaRPr kumimoji="0" lang="fr-FR" sz="1200" b="0" i="0" u="none" strike="noStrike" cap="none" spc="0" normalizeH="0" baseline="0" dirty="0">
              <a:ln>
                <a:noFill/>
              </a:ln>
              <a:solidFill>
                <a:srgbClr val="002060"/>
              </a:solidFill>
              <a:effectLst/>
              <a:uFillTx/>
              <a:latin typeface="+mn-lt"/>
              <a:ea typeface="+mn-ea"/>
              <a:cs typeface="+mn-cs"/>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err="1">
                <a:ln>
                  <a:noFill/>
                </a:ln>
                <a:solidFill>
                  <a:srgbClr val="002060"/>
                </a:solidFill>
                <a:effectLst/>
                <a:uFillTx/>
                <a:latin typeface="+mn-lt"/>
                <a:ea typeface="+mn-ea"/>
                <a:cs typeface="+mn-cs"/>
                <a:sym typeface="Arial"/>
              </a:rPr>
              <a:t>Revise</a:t>
            </a:r>
            <a:r>
              <a:rPr kumimoji="0" lang="fr-FR" sz="1200" b="0" i="0" u="none" strike="noStrike" cap="none" spc="0" normalizeH="0" baseline="0" dirty="0">
                <a:ln>
                  <a:noFill/>
                </a:ln>
                <a:solidFill>
                  <a:srgbClr val="002060"/>
                </a:solidFill>
                <a:effectLst/>
                <a:uFillTx/>
                <a:latin typeface="+mn-lt"/>
                <a:ea typeface="+mn-ea"/>
                <a:cs typeface="+mn-cs"/>
                <a:sym typeface="Arial"/>
              </a:rPr>
              <a:t> votre.</a:t>
            </a:r>
          </a:p>
          <a:p>
            <a:pPr marL="0" marR="0" indent="0" algn="l" defTabSz="914400" rtl="0" fontAlgn="auto" latinLnBrk="0" hangingPunct="0">
              <a:lnSpc>
                <a:spcPct val="100000"/>
              </a:lnSpc>
              <a:spcBef>
                <a:spcPts val="0"/>
              </a:spcBef>
              <a:spcAft>
                <a:spcPts val="0"/>
              </a:spcAft>
              <a:buClrTx/>
              <a:buSzTx/>
              <a:buFontTx/>
              <a:buNone/>
              <a:tabLst/>
            </a:pPr>
            <a:endParaRPr kumimoji="0" lang="fr-FR" sz="1200" b="0" i="0" u="none" strike="noStrike" cap="none" spc="0" normalizeH="0" baseline="0" dirty="0">
              <a:ln>
                <a:noFill/>
              </a:ln>
              <a:solidFill>
                <a:srgbClr val="002060"/>
              </a:solidFill>
              <a:effectLst/>
              <a:uFillTx/>
              <a:latin typeface="+mn-lt"/>
              <a:ea typeface="+mn-ea"/>
              <a:cs typeface="+mn-cs"/>
              <a:sym typeface="Arial"/>
            </a:endParaRPr>
          </a:p>
        </p:txBody>
      </p:sp>
      <p:pic>
        <p:nvPicPr>
          <p:cNvPr id="20" name="Picture 19">
            <a:extLst>
              <a:ext uri="{FF2B5EF4-FFF2-40B4-BE49-F238E27FC236}">
                <a16:creationId xmlns:a16="http://schemas.microsoft.com/office/drawing/2014/main" id="{462AB503-18A0-6FFD-6751-DC862C964F3C}"/>
              </a:ext>
            </a:extLst>
          </p:cNvPr>
          <p:cNvPicPr>
            <a:picLocks noChangeAspect="1"/>
          </p:cNvPicPr>
          <p:nvPr/>
        </p:nvPicPr>
        <p:blipFill>
          <a:blip r:embed="rId2"/>
          <a:stretch>
            <a:fillRect/>
          </a:stretch>
        </p:blipFill>
        <p:spPr>
          <a:xfrm>
            <a:off x="4955884" y="3494875"/>
            <a:ext cx="542591" cy="646232"/>
          </a:xfrm>
          <a:prstGeom prst="rect">
            <a:avLst/>
          </a:prstGeom>
        </p:spPr>
      </p:pic>
      <p:pic>
        <p:nvPicPr>
          <p:cNvPr id="22" name="Picture 21">
            <a:extLst>
              <a:ext uri="{FF2B5EF4-FFF2-40B4-BE49-F238E27FC236}">
                <a16:creationId xmlns:a16="http://schemas.microsoft.com/office/drawing/2014/main" id="{181B681D-71F1-E8BF-BAC3-56E1DF470652}"/>
              </a:ext>
            </a:extLst>
          </p:cNvPr>
          <p:cNvPicPr>
            <a:picLocks noChangeAspect="1"/>
          </p:cNvPicPr>
          <p:nvPr/>
        </p:nvPicPr>
        <p:blipFill>
          <a:blip r:embed="rId3"/>
          <a:stretch>
            <a:fillRect/>
          </a:stretch>
        </p:blipFill>
        <p:spPr>
          <a:xfrm>
            <a:off x="4968746" y="2766666"/>
            <a:ext cx="542591" cy="646232"/>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6" name="Google Shape;692;p78"/>
          <p:cNvSpPr txBox="1">
            <a:spLocks noGrp="1"/>
          </p:cNvSpPr>
          <p:nvPr>
            <p:ph type="body" idx="1"/>
          </p:nvPr>
        </p:nvSpPr>
        <p:spPr>
          <a:xfrm>
            <a:off x="4937759" y="0"/>
            <a:ext cx="4206241" cy="5143500"/>
          </a:xfrm>
          <a:prstGeom prst="rect">
            <a:avLst/>
          </a:prstGeom>
        </p:spPr>
        <p:txBody>
          <a:bodyPr/>
          <a:lstStyle>
            <a:lvl1pPr marL="0" algn="ctr"/>
          </a:lstStyle>
          <a:p>
            <a:r>
              <a:rPr dirty="0"/>
              <a:t> </a:t>
            </a:r>
          </a:p>
        </p:txBody>
      </p:sp>
      <p:sp>
        <p:nvSpPr>
          <p:cNvPr id="1837" name="Google Shape;693;p78"/>
          <p:cNvSpPr txBox="1">
            <a:spLocks noGrp="1"/>
          </p:cNvSpPr>
          <p:nvPr>
            <p:ph type="body" idx="22"/>
          </p:nvPr>
        </p:nvSpPr>
        <p:spPr>
          <a:xfrm>
            <a:off x="5178802" y="1489164"/>
            <a:ext cx="3733801" cy="2469377"/>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77500" lnSpcReduction="20000"/>
          </a:bodyPr>
          <a:lstStyle>
            <a:lvl1pPr marL="0" indent="0" defTabSz="822959">
              <a:lnSpc>
                <a:spcPct val="90000"/>
              </a:lnSpc>
              <a:spcBef>
                <a:spcPts val="700"/>
              </a:spcBef>
              <a:buClrTx/>
              <a:buSzTx/>
              <a:buFontTx/>
              <a:buNone/>
              <a:defRPr sz="4319" b="1">
                <a:solidFill>
                  <a:srgbClr val="002060"/>
                </a:solidFill>
              </a:defRPr>
            </a:lvl1pPr>
          </a:lstStyle>
          <a:p>
            <a:r>
              <a:rPr dirty="0"/>
              <a:t>Always </a:t>
            </a:r>
            <a:r>
              <a:rPr lang="en-CA" dirty="0"/>
              <a:t>s</a:t>
            </a:r>
            <a:r>
              <a:rPr dirty="0"/>
              <a:t>hare your contact information</a:t>
            </a:r>
            <a:endParaRPr lang="en-CA" dirty="0"/>
          </a:p>
          <a:p>
            <a:endParaRPr lang="en-CA" dirty="0"/>
          </a:p>
          <a:p>
            <a:r>
              <a:rPr lang="en-CA" sz="3600" dirty="0" err="1">
                <a:solidFill>
                  <a:srgbClr val="FFCCFF"/>
                </a:solidFill>
              </a:rPr>
              <a:t>Partagez</a:t>
            </a:r>
            <a:r>
              <a:rPr lang="en-CA" sz="3600" dirty="0">
                <a:solidFill>
                  <a:srgbClr val="FFCCFF"/>
                </a:solidFill>
              </a:rPr>
              <a:t> </a:t>
            </a:r>
            <a:r>
              <a:rPr lang="en-CA" sz="3600" dirty="0" err="1">
                <a:solidFill>
                  <a:srgbClr val="FFCCFF"/>
                </a:solidFill>
              </a:rPr>
              <a:t>toujours</a:t>
            </a:r>
            <a:r>
              <a:rPr lang="en-CA" sz="3600" dirty="0">
                <a:solidFill>
                  <a:srgbClr val="FFCCFF"/>
                </a:solidFill>
              </a:rPr>
              <a:t> </a:t>
            </a:r>
            <a:r>
              <a:rPr lang="en-CA" sz="3600" dirty="0" err="1">
                <a:solidFill>
                  <a:srgbClr val="FFCCFF"/>
                </a:solidFill>
              </a:rPr>
              <a:t>vos</a:t>
            </a:r>
            <a:r>
              <a:rPr lang="en-CA" sz="3600" dirty="0">
                <a:solidFill>
                  <a:srgbClr val="FFCCFF"/>
                </a:solidFill>
              </a:rPr>
              <a:t> </a:t>
            </a:r>
            <a:r>
              <a:rPr lang="en-CA" sz="3600" dirty="0" err="1">
                <a:solidFill>
                  <a:srgbClr val="FFCCFF"/>
                </a:solidFill>
              </a:rPr>
              <a:t>coordonnées</a:t>
            </a:r>
            <a:endParaRPr sz="3600" dirty="0">
              <a:solidFill>
                <a:srgbClr val="FFCCFF"/>
              </a:solidFill>
            </a:endParaRPr>
          </a:p>
        </p:txBody>
      </p:sp>
      <p:sp>
        <p:nvSpPr>
          <p:cNvPr id="1838" name="TextBox 1"/>
          <p:cNvSpPr txBox="1"/>
          <p:nvPr/>
        </p:nvSpPr>
        <p:spPr>
          <a:xfrm>
            <a:off x="45720" y="1017478"/>
            <a:ext cx="4959532" cy="2836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700" b="1">
                <a:solidFill>
                  <a:srgbClr val="002060"/>
                </a:solidFill>
              </a:defRPr>
            </a:pPr>
            <a:r>
              <a:t>Lisa Leonard</a:t>
            </a:r>
          </a:p>
          <a:p>
            <a:pPr>
              <a:defRPr sz="2700" b="1">
                <a:solidFill>
                  <a:srgbClr val="002060"/>
                </a:solidFill>
              </a:defRPr>
            </a:pPr>
            <a:r>
              <a:t>Zone 32</a:t>
            </a:r>
          </a:p>
          <a:p>
            <a:pPr>
              <a:defRPr sz="2700" b="1">
                <a:solidFill>
                  <a:srgbClr val="002060"/>
                </a:solidFill>
              </a:defRPr>
            </a:pPr>
            <a:r>
              <a:t>Lisa@LisaLeonardVoice.com</a:t>
            </a:r>
          </a:p>
          <a:p>
            <a:pPr>
              <a:defRPr sz="2700" b="1">
                <a:solidFill>
                  <a:srgbClr val="002060"/>
                </a:solidFill>
              </a:defRPr>
            </a:pPr>
            <a:endParaRPr/>
          </a:p>
          <a:p>
            <a:pPr>
              <a:defRPr sz="2700" b="1">
                <a:solidFill>
                  <a:srgbClr val="002060"/>
                </a:solidFill>
              </a:defRPr>
            </a:pPr>
            <a:r>
              <a:t>Hadi Mortada</a:t>
            </a:r>
          </a:p>
          <a:p>
            <a:pPr>
              <a:defRPr sz="2700" b="1">
                <a:solidFill>
                  <a:srgbClr val="002060"/>
                </a:solidFill>
              </a:defRPr>
            </a:pPr>
            <a:r>
              <a:t>PDG D-7040-Zone 28</a:t>
            </a:r>
          </a:p>
          <a:p>
            <a:pPr>
              <a:defRPr sz="2700" b="1">
                <a:solidFill>
                  <a:srgbClr val="002060"/>
                </a:solidFill>
              </a:defRPr>
            </a:pPr>
            <a:r>
              <a:t>hmortada@aol.com</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9" name="Title 4"/>
          <p:cNvSpPr txBox="1">
            <a:spLocks noGrp="1"/>
          </p:cNvSpPr>
          <p:nvPr>
            <p:ph type="title"/>
          </p:nvPr>
        </p:nvSpPr>
        <p:spPr>
          <a:xfrm>
            <a:off x="470765" y="327517"/>
            <a:ext cx="8202470" cy="1657962"/>
          </a:xfrm>
          <a:prstGeom prst="rect">
            <a:avLst/>
          </a:prstGeom>
        </p:spPr>
        <p:txBody>
          <a:bodyPr/>
          <a:lstStyle/>
          <a:p>
            <a:pPr algn="ctr">
              <a:defRPr sz="2900" b="0">
                <a:latin typeface="Arial Black"/>
                <a:ea typeface="Arial Black"/>
                <a:cs typeface="Arial Black"/>
                <a:sym typeface="Arial Black"/>
              </a:defRPr>
            </a:pPr>
            <a:r>
              <a:t>Communication &amp; RESOURCES</a:t>
            </a:r>
            <a:br/>
            <a:r>
              <a:rPr sz="1600" b="1">
                <a:solidFill>
                  <a:srgbClr val="FFDDFF"/>
                </a:solidFill>
                <a:latin typeface="Calibri"/>
                <a:ea typeface="Calibri"/>
                <a:cs typeface="Calibri"/>
                <a:sym typeface="Calibri"/>
              </a:rPr>
              <a:t>COMMUNICATION &amp; RESSOURCES</a:t>
            </a:r>
            <a:br>
              <a:rPr sz="1600" b="1">
                <a:solidFill>
                  <a:srgbClr val="FFDDFF"/>
                </a:solidFill>
                <a:latin typeface="Calibri"/>
                <a:ea typeface="Calibri"/>
                <a:cs typeface="Calibri"/>
                <a:sym typeface="Calibri"/>
              </a:rPr>
            </a:br>
            <a:br>
              <a:rPr sz="1600" b="1">
                <a:solidFill>
                  <a:srgbClr val="FFDDFF"/>
                </a:solidFill>
                <a:latin typeface="Calibri"/>
                <a:ea typeface="Calibri"/>
                <a:cs typeface="Calibri"/>
                <a:sym typeface="Calibri"/>
              </a:rPr>
            </a:br>
            <a:br>
              <a:rPr sz="1600" b="1">
                <a:solidFill>
                  <a:srgbClr val="FFDDFF"/>
                </a:solidFill>
                <a:latin typeface="Calibri"/>
                <a:ea typeface="Calibri"/>
                <a:cs typeface="Calibri"/>
                <a:sym typeface="Calibri"/>
              </a:rPr>
            </a:br>
            <a:br>
              <a:rPr sz="1600" b="1">
                <a:solidFill>
                  <a:srgbClr val="FFDDFF"/>
                </a:solidFill>
                <a:latin typeface="Calibri"/>
                <a:ea typeface="Calibri"/>
                <a:cs typeface="Calibri"/>
                <a:sym typeface="Calibri"/>
              </a:rPr>
            </a:br>
            <a:endParaRPr sz="1600" b="1">
              <a:solidFill>
                <a:srgbClr val="FFDDFF"/>
              </a:solidFill>
              <a:latin typeface="Calibri"/>
              <a:ea typeface="Calibri"/>
              <a:cs typeface="Calibri"/>
              <a:sym typeface="Calibri"/>
            </a:endParaRPr>
          </a:p>
        </p:txBody>
      </p:sp>
      <p:sp>
        <p:nvSpPr>
          <p:cNvPr id="1780" name="Slide Number Placeholder 2"/>
          <p:cNvSpPr txBox="1">
            <a:spLocks noGrp="1"/>
          </p:cNvSpPr>
          <p:nvPr>
            <p:ph type="sldNum" sz="quarter" idx="4294967295"/>
          </p:nvPr>
        </p:nvSpPr>
        <p:spPr>
          <a:xfrm>
            <a:off x="8823824" y="116249"/>
            <a:ext cx="231277" cy="2147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defRPr sz="900">
                <a:solidFill>
                  <a:srgbClr val="000000"/>
                </a:solidFill>
              </a:defRPr>
            </a:lvl1pPr>
          </a:lstStyle>
          <a:p>
            <a:fld id="{86CB4B4D-7CA3-9044-876B-883B54F8677D}" type="slidenum">
              <a:t>34</a:t>
            </a:fld>
            <a:endParaRPr/>
          </a:p>
        </p:txBody>
      </p:sp>
      <p:pic>
        <p:nvPicPr>
          <p:cNvPr id="1781" name="Picture 12" descr="Picture 12"/>
          <p:cNvPicPr>
            <a:picLocks noChangeAspect="1"/>
          </p:cNvPicPr>
          <p:nvPr/>
        </p:nvPicPr>
        <p:blipFill>
          <a:blip r:embed="rId3"/>
          <a:stretch>
            <a:fillRect/>
          </a:stretch>
        </p:blipFill>
        <p:spPr>
          <a:xfrm>
            <a:off x="2649682" y="1485900"/>
            <a:ext cx="3657601" cy="3657600"/>
          </a:xfrm>
          <a:prstGeom prst="rect">
            <a:avLst/>
          </a:prstGeom>
          <a:ln w="12700">
            <a:miter lim="400000"/>
          </a:ln>
        </p:spPr>
      </p:pic>
      <p:sp>
        <p:nvSpPr>
          <p:cNvPr id="1782" name="Chord 21"/>
          <p:cNvSpPr/>
          <p:nvPr/>
        </p:nvSpPr>
        <p:spPr>
          <a:xfrm rot="5238289">
            <a:off x="2512367" y="4241884"/>
            <a:ext cx="1298850" cy="405818"/>
          </a:xfrm>
          <a:custGeom>
            <a:avLst/>
            <a:gdLst/>
            <a:ahLst/>
            <a:cxnLst>
              <a:cxn ang="0">
                <a:pos x="wd2" y="hd2"/>
              </a:cxn>
              <a:cxn ang="5400000">
                <a:pos x="wd2" y="hd2"/>
              </a:cxn>
              <a:cxn ang="10800000">
                <a:pos x="wd2" y="hd2"/>
              </a:cxn>
              <a:cxn ang="16200000">
                <a:pos x="wd2" y="hd2"/>
              </a:cxn>
            </a:cxnLst>
            <a:rect l="0" t="0" r="r" b="b"/>
            <a:pathLst>
              <a:path w="21364" h="21475" extrusionOk="0">
                <a:moveTo>
                  <a:pt x="20988" y="21472"/>
                </a:moveTo>
                <a:lnTo>
                  <a:pt x="20988" y="21472"/>
                </a:lnTo>
                <a:cubicBezTo>
                  <a:pt x="9639" y="21598"/>
                  <a:pt x="245" y="16894"/>
                  <a:pt x="4" y="10965"/>
                </a:cubicBezTo>
                <a:cubicBezTo>
                  <a:pt x="-236" y="5036"/>
                  <a:pt x="8769" y="128"/>
                  <a:pt x="20117" y="3"/>
                </a:cubicBezTo>
                <a:cubicBezTo>
                  <a:pt x="20533" y="-2"/>
                  <a:pt x="20949" y="0"/>
                  <a:pt x="21364" y="9"/>
                </a:cubicBezTo>
                <a:close/>
              </a:path>
            </a:pathLst>
          </a:custGeom>
          <a:solidFill>
            <a:srgbClr val="F7A81B"/>
          </a:solidFill>
          <a:ln w="25400">
            <a:solidFill>
              <a:srgbClr val="0A1D3C"/>
            </a:solidFill>
          </a:ln>
        </p:spPr>
        <p:txBody>
          <a:bodyPr lIns="45719" rIns="45719" anchor="ctr"/>
          <a:lstStyle/>
          <a:p>
            <a:pPr algn="ctr">
              <a:defRPr sz="10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0" name="Google Shape;699;p79" descr="Google Shape;699;p79"/>
          <p:cNvPicPr>
            <a:picLocks noChangeAspect="1"/>
          </p:cNvPicPr>
          <p:nvPr/>
        </p:nvPicPr>
        <p:blipFill>
          <a:blip r:embed="rId2"/>
          <a:stretch>
            <a:fillRect/>
          </a:stretch>
        </p:blipFill>
        <p:spPr>
          <a:xfrm>
            <a:off x="2391249" y="1047744"/>
            <a:ext cx="4220308" cy="3551637"/>
          </a:xfrm>
          <a:prstGeom prst="rect">
            <a:avLst/>
          </a:prstGeom>
          <a:ln w="12700">
            <a:miter lim="400000"/>
          </a:ln>
        </p:spPr>
      </p:pic>
      <p:sp>
        <p:nvSpPr>
          <p:cNvPr id="1841" name="Google Shape;700;p79"/>
          <p:cNvSpPr txBox="1"/>
          <p:nvPr/>
        </p:nvSpPr>
        <p:spPr>
          <a:xfrm>
            <a:off x="2425549" y="2051531"/>
            <a:ext cx="4151708" cy="784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nchor="ctr">
            <a:spAutoFit/>
          </a:bodyPr>
          <a:lstStyle>
            <a:lvl1pPr algn="ctr">
              <a:defRPr sz="5000" b="1">
                <a:solidFill>
                  <a:srgbClr val="FFFFFF"/>
                </a:solidFill>
              </a:defRPr>
            </a:lvl1pPr>
          </a:lstStyle>
          <a:p>
            <a:r>
              <a:t>QUESTIONS</a:t>
            </a:r>
          </a:p>
        </p:txBody>
      </p:sp>
      <p:sp>
        <p:nvSpPr>
          <p:cNvPr id="1842" name="Google Shape;701;p79"/>
          <p:cNvSpPr txBox="1">
            <a:spLocks noGrp="1"/>
          </p:cNvSpPr>
          <p:nvPr>
            <p:ph type="sldNum" sz="quarter" idx="4294967295"/>
          </p:nvPr>
        </p:nvSpPr>
        <p:spPr>
          <a:xfrm>
            <a:off x="8846714" y="127694"/>
            <a:ext cx="208387" cy="191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lvl1pPr>
              <a:defRPr sz="900">
                <a:solidFill>
                  <a:srgbClr val="888888"/>
                </a:solidFill>
              </a:defRPr>
            </a:lvl1pPr>
          </a:lstStyle>
          <a:p>
            <a:fld id="{86CB4B4D-7CA3-9044-876B-883B54F8677D}" type="slidenum">
              <a:t>35</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 name="TextBox 2"/>
          <p:cNvSpPr txBox="1"/>
          <p:nvPr/>
        </p:nvSpPr>
        <p:spPr>
          <a:xfrm>
            <a:off x="886096" y="999851"/>
            <a:ext cx="7371807" cy="1107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a:solidFill>
                  <a:srgbClr val="FFFFFF"/>
                </a:solidFill>
                <a:latin typeface="Arial Black"/>
                <a:ea typeface="Arial Black"/>
                <a:cs typeface="Arial Black"/>
                <a:sym typeface="Arial Black"/>
              </a:defRPr>
            </a:lvl1pPr>
          </a:lstStyle>
          <a:p>
            <a:r>
              <a:t>Rotary International has given us the right to use its recognizable logos.</a:t>
            </a:r>
          </a:p>
        </p:txBody>
      </p:sp>
      <p:sp>
        <p:nvSpPr>
          <p:cNvPr id="1559" name="TextBox 3"/>
          <p:cNvSpPr txBox="1"/>
          <p:nvPr/>
        </p:nvSpPr>
        <p:spPr>
          <a:xfrm>
            <a:off x="886097" y="2397674"/>
            <a:ext cx="7432766" cy="1107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a:solidFill>
                  <a:srgbClr val="FFFFFF"/>
                </a:solidFill>
                <a:latin typeface="Arial Black"/>
                <a:ea typeface="Arial Black"/>
                <a:cs typeface="Arial Black"/>
                <a:sym typeface="Arial Black"/>
              </a:defRPr>
            </a:lvl1pPr>
          </a:lstStyle>
          <a:p>
            <a:r>
              <a:t>We must use them as Rotary International asks us 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558"/>
                                        </p:tgtEl>
                                        <p:attrNameLst>
                                          <p:attrName>style.visibility</p:attrName>
                                        </p:attrNameLst>
                                      </p:cBhvr>
                                      <p:to>
                                        <p:strVal val="visible"/>
                                      </p:to>
                                    </p:set>
                                    <p:animEffect transition="in" filter="wipe(left)">
                                      <p:cBhvr>
                                        <p:cTn id="7" dur="500"/>
                                        <p:tgtEl>
                                          <p:spTgt spid="15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559"/>
                                        </p:tgtEl>
                                        <p:attrNameLst>
                                          <p:attrName>style.visibility</p:attrName>
                                        </p:attrNameLst>
                                      </p:cBhvr>
                                      <p:to>
                                        <p:strVal val="visible"/>
                                      </p:to>
                                    </p:set>
                                    <p:animEffect transition="in" filter="wipe(left)">
                                      <p:cBhvr>
                                        <p:cTn id="12" dur="500"/>
                                        <p:tgtEl>
                                          <p:spTgt spid="1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8" grpId="0" animBg="1" advAuto="0"/>
      <p:bldP spid="1559"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1" name="Picture 3" descr="Picture 3"/>
          <p:cNvPicPr>
            <a:picLocks noChangeAspect="1"/>
          </p:cNvPicPr>
          <p:nvPr/>
        </p:nvPicPr>
        <p:blipFill>
          <a:blip r:embed="rId2"/>
          <a:stretch>
            <a:fillRect/>
          </a:stretch>
        </p:blipFill>
        <p:spPr>
          <a:xfrm>
            <a:off x="6166075" y="1280367"/>
            <a:ext cx="3106375" cy="3106375"/>
          </a:xfrm>
          <a:prstGeom prst="rect">
            <a:avLst/>
          </a:prstGeom>
          <a:ln w="12700">
            <a:miter lim="400000"/>
          </a:ln>
        </p:spPr>
      </p:pic>
      <p:sp>
        <p:nvSpPr>
          <p:cNvPr id="1562" name="TextBox 4"/>
          <p:cNvSpPr txBox="1"/>
          <p:nvPr/>
        </p:nvSpPr>
        <p:spPr>
          <a:xfrm>
            <a:off x="271053" y="864869"/>
            <a:ext cx="7181307" cy="95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800">
                <a:solidFill>
                  <a:srgbClr val="FFFFFF"/>
                </a:solidFill>
                <a:effectLst>
                  <a:outerShdw blurRad="38100" dist="38100" dir="2700000" rotWithShape="0">
                    <a:srgbClr val="000000">
                      <a:alpha val="43137"/>
                    </a:srgbClr>
                  </a:outerShdw>
                </a:effectLst>
                <a:latin typeface="Arial Black"/>
                <a:ea typeface="Arial Black"/>
                <a:cs typeface="Arial Black"/>
                <a:sym typeface="Arial Black"/>
              </a:defRPr>
            </a:lvl1pPr>
          </a:lstStyle>
          <a:p>
            <a:r>
              <a:t>How can we do this?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562"/>
                                        </p:tgtEl>
                                        <p:attrNameLst>
                                          <p:attrName>style.visibility</p:attrName>
                                        </p:attrNameLst>
                                      </p:cBhvr>
                                      <p:to>
                                        <p:strVal val="visible"/>
                                      </p:to>
                                    </p:set>
                                    <p:animEffect transition="in" filter="wipe(left)">
                                      <p:cBhvr>
                                        <p:cTn id="7" dur="500"/>
                                        <p:tgtEl>
                                          <p:spTgt spid="1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TextBox 2"/>
          <p:cNvSpPr txBox="1"/>
          <p:nvPr/>
        </p:nvSpPr>
        <p:spPr>
          <a:xfrm>
            <a:off x="311330" y="1262389"/>
            <a:ext cx="7916093" cy="222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solidFill>
                  <a:srgbClr val="FFFFFF"/>
                </a:solidFill>
                <a:effectLst>
                  <a:outerShdw blurRad="38100" dist="38100" dir="2700000" rotWithShape="0">
                    <a:srgbClr val="000000">
                      <a:alpha val="43137"/>
                    </a:srgbClr>
                  </a:outerShdw>
                </a:effectLst>
                <a:latin typeface="Arial Black"/>
                <a:ea typeface="Arial Black"/>
                <a:cs typeface="Arial Black"/>
                <a:sym typeface="Arial Black"/>
              </a:defRPr>
            </a:pPr>
            <a:r>
              <a:t>Let’s Start with </a:t>
            </a:r>
          </a:p>
          <a:p>
            <a:pPr>
              <a:defRPr sz="4000">
                <a:solidFill>
                  <a:srgbClr val="FFFFFF"/>
                </a:solidFill>
                <a:effectLst>
                  <a:outerShdw blurRad="38100" dist="38100" dir="2700000" rotWithShape="0">
                    <a:srgbClr val="000000">
                      <a:alpha val="43137"/>
                    </a:srgbClr>
                  </a:outerShdw>
                </a:effectLst>
                <a:latin typeface="Arial Black"/>
                <a:ea typeface="Arial Black"/>
                <a:cs typeface="Arial Black"/>
                <a:sym typeface="Arial Black"/>
              </a:defRPr>
            </a:pPr>
            <a:r>
              <a:t>THE LEARNING CENTER &amp; BRAND CENTER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 name="Google Shape;305;p52"/>
          <p:cNvSpPr txBox="1">
            <a:spLocks noGrp="1"/>
          </p:cNvSpPr>
          <p:nvPr>
            <p:ph type="body" sz="half" idx="1"/>
          </p:nvPr>
        </p:nvSpPr>
        <p:spPr>
          <a:xfrm>
            <a:off x="4572000" y="3383912"/>
            <a:ext cx="4556274" cy="2315017"/>
          </a:xfrm>
          <a:prstGeom prst="rect">
            <a:avLst/>
          </a:prstGeom>
        </p:spPr>
        <p:txBody>
          <a:bodyPr/>
          <a:lstStyle/>
          <a:p>
            <a:pPr marL="254000" indent="-247650">
              <a:lnSpc>
                <a:spcPct val="100000"/>
              </a:lnSpc>
              <a:spcBef>
                <a:spcPts val="0"/>
              </a:spcBef>
              <a:buClr>
                <a:srgbClr val="000000"/>
              </a:buClr>
              <a:buSzPts val="1500"/>
              <a:buFont typeface="Arial"/>
              <a:buChar char="•"/>
              <a:defRPr sz="1500">
                <a:solidFill>
                  <a:srgbClr val="17458F"/>
                </a:solidFill>
                <a:latin typeface="Arial Black"/>
                <a:ea typeface="Arial Black"/>
                <a:cs typeface="Arial Black"/>
                <a:sym typeface="Arial Black"/>
              </a:defRPr>
            </a:pPr>
            <a:r>
              <a:t>Prepares Public Image committee</a:t>
            </a:r>
          </a:p>
          <a:p>
            <a:pPr marL="254000" indent="-247650">
              <a:lnSpc>
                <a:spcPct val="100000"/>
              </a:lnSpc>
              <a:spcBef>
                <a:spcPts val="0"/>
              </a:spcBef>
              <a:buClr>
                <a:srgbClr val="000000"/>
              </a:buClr>
              <a:buSzPts val="1500"/>
              <a:buFont typeface="Arial"/>
              <a:buChar char="•"/>
              <a:defRPr sz="1500">
                <a:solidFill>
                  <a:srgbClr val="17458F"/>
                </a:solidFill>
                <a:latin typeface="Arial Black"/>
                <a:ea typeface="Arial Black"/>
                <a:cs typeface="Arial Black"/>
                <a:sym typeface="Arial Black"/>
              </a:defRPr>
            </a:pPr>
            <a:r>
              <a:t>Helps solve problems and find answers</a:t>
            </a:r>
          </a:p>
          <a:p>
            <a:pPr marL="254000" indent="-247650">
              <a:lnSpc>
                <a:spcPct val="100000"/>
              </a:lnSpc>
              <a:spcBef>
                <a:spcPts val="0"/>
              </a:spcBef>
              <a:buClr>
                <a:srgbClr val="000000"/>
              </a:buClr>
              <a:buSzPts val="1500"/>
              <a:buFont typeface="Arial"/>
              <a:buChar char="•"/>
              <a:defRPr sz="1500">
                <a:solidFill>
                  <a:srgbClr val="17458F"/>
                </a:solidFill>
                <a:latin typeface="Arial Black"/>
                <a:ea typeface="Arial Black"/>
                <a:cs typeface="Arial Black"/>
                <a:sym typeface="Arial Black"/>
              </a:defRPr>
            </a:pPr>
            <a:r>
              <a:t>You choose the topics and when to learn</a:t>
            </a:r>
          </a:p>
          <a:p>
            <a:pPr marL="254000" indent="-247650">
              <a:lnSpc>
                <a:spcPct val="100000"/>
              </a:lnSpc>
              <a:spcBef>
                <a:spcPts val="0"/>
              </a:spcBef>
              <a:buClr>
                <a:srgbClr val="000000"/>
              </a:buClr>
              <a:buSzPts val="1500"/>
              <a:buFont typeface="Arial"/>
              <a:buChar char="•"/>
              <a:defRPr sz="1500">
                <a:solidFill>
                  <a:srgbClr val="17458F"/>
                </a:solidFill>
                <a:latin typeface="Arial Black"/>
                <a:ea typeface="Arial Black"/>
                <a:cs typeface="Arial Black"/>
                <a:sym typeface="Arial Black"/>
              </a:defRPr>
            </a:pPr>
            <a:r>
              <a:t>Courses are practical and short</a:t>
            </a:r>
          </a:p>
        </p:txBody>
      </p:sp>
      <p:sp>
        <p:nvSpPr>
          <p:cNvPr id="1567" name="Google Shape;306;p52"/>
          <p:cNvSpPr txBox="1">
            <a:spLocks noGrp="1"/>
          </p:cNvSpPr>
          <p:nvPr>
            <p:ph type="body" idx="21"/>
          </p:nvPr>
        </p:nvSpPr>
        <p:spPr>
          <a:xfrm>
            <a:off x="31280" y="2010019"/>
            <a:ext cx="3733801" cy="851401"/>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0" indent="0" defTabSz="749808">
              <a:lnSpc>
                <a:spcPct val="90000"/>
              </a:lnSpc>
              <a:buClrTx/>
              <a:buSzTx/>
              <a:buFontTx/>
              <a:buNone/>
              <a:defRPr sz="2296">
                <a:solidFill>
                  <a:srgbClr val="FFFFFF"/>
                </a:solidFill>
                <a:effectLst>
                  <a:outerShdw blurRad="31242" dist="31242" dir="2700000" rotWithShape="0">
                    <a:srgbClr val="000000">
                      <a:alpha val="43137"/>
                    </a:srgbClr>
                  </a:outerShdw>
                </a:effectLst>
                <a:latin typeface="Arial Black"/>
                <a:ea typeface="Arial Black"/>
                <a:cs typeface="Arial Black"/>
                <a:sym typeface="Arial Black"/>
              </a:defRPr>
            </a:lvl1pPr>
          </a:lstStyle>
          <a:p>
            <a:r>
              <a:t>THE LEARNING CENTER</a:t>
            </a:r>
          </a:p>
        </p:txBody>
      </p:sp>
      <p:sp>
        <p:nvSpPr>
          <p:cNvPr id="1568" name="Google Shape;307;p52"/>
          <p:cNvSpPr txBox="1"/>
          <p:nvPr/>
        </p:nvSpPr>
        <p:spPr>
          <a:xfrm>
            <a:off x="92239" y="3538759"/>
            <a:ext cx="4030502" cy="148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normAutofit/>
          </a:bodyPr>
          <a:lstStyle>
            <a:lvl1pPr>
              <a:lnSpc>
                <a:spcPct val="90000"/>
              </a:lnSpc>
              <a:defRPr sz="2000">
                <a:solidFill>
                  <a:srgbClr val="FFFFFF"/>
                </a:solidFill>
                <a:effectLst>
                  <a:outerShdw blurRad="38100" dist="38100" dir="2700000" rotWithShape="0">
                    <a:srgbClr val="000000">
                      <a:alpha val="43137"/>
                    </a:srgbClr>
                  </a:outerShdw>
                </a:effectLst>
                <a:latin typeface="Arial Black"/>
                <a:ea typeface="Arial Black"/>
                <a:cs typeface="Arial Black"/>
                <a:sym typeface="Arial Black"/>
              </a:defRPr>
            </a:lvl1pPr>
          </a:lstStyle>
          <a:p>
            <a:r>
              <a:t>Expand Your Knowledge </a:t>
            </a:r>
          </a:p>
        </p:txBody>
      </p:sp>
      <p:sp>
        <p:nvSpPr>
          <p:cNvPr id="1569" name="Google Shape;308;p52"/>
          <p:cNvSpPr txBox="1">
            <a:spLocks noGrp="1"/>
          </p:cNvSpPr>
          <p:nvPr>
            <p:ph type="sldNum" sz="quarter" idx="4294967295"/>
          </p:nvPr>
        </p:nvSpPr>
        <p:spPr>
          <a:xfrm>
            <a:off x="8910508" y="132548"/>
            <a:ext cx="144820" cy="191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lvl1pPr>
              <a:defRPr sz="900">
                <a:solidFill>
                  <a:srgbClr val="000000"/>
                </a:solidFill>
              </a:defRPr>
            </a:lvl1pPr>
          </a:lstStyle>
          <a:p>
            <a:fld id="{86CB4B4D-7CA3-9044-876B-883B54F8677D}" type="slidenum">
              <a:rPr/>
              <a:t>7</a:t>
            </a:fld>
            <a:endParaRPr/>
          </a:p>
        </p:txBody>
      </p:sp>
      <p:grpSp>
        <p:nvGrpSpPr>
          <p:cNvPr id="1572" name="Google Shape;309;p52"/>
          <p:cNvGrpSpPr/>
          <p:nvPr/>
        </p:nvGrpSpPr>
        <p:grpSpPr>
          <a:xfrm>
            <a:off x="3234931" y="-29659"/>
            <a:ext cx="5893344" cy="3261172"/>
            <a:chOff x="0" y="0"/>
            <a:chExt cx="5893342" cy="3261171"/>
          </a:xfrm>
        </p:grpSpPr>
        <p:pic>
          <p:nvPicPr>
            <p:cNvPr id="1570" name="Google Shape;310;p52" descr="Google Shape;310;p52"/>
            <p:cNvPicPr>
              <a:picLocks noChangeAspect="1"/>
            </p:cNvPicPr>
            <p:nvPr/>
          </p:nvPicPr>
          <p:blipFill>
            <a:blip r:embed="rId3"/>
            <a:srcRect l="22819" t="26636" r="9543" b="10379"/>
            <a:stretch>
              <a:fillRect/>
            </a:stretch>
          </p:blipFill>
          <p:spPr>
            <a:xfrm>
              <a:off x="152400" y="152400"/>
              <a:ext cx="5588543" cy="2927797"/>
            </a:xfrm>
            <a:prstGeom prst="rect">
              <a:avLst/>
            </a:prstGeom>
            <a:ln w="12700" cap="flat">
              <a:noFill/>
              <a:miter lim="400000"/>
            </a:ln>
            <a:effectLst/>
          </p:spPr>
        </p:pic>
        <p:pic>
          <p:nvPicPr>
            <p:cNvPr id="1571" name="Google Shape;311;p52" descr="Google Shape;311;p52"/>
            <p:cNvPicPr>
              <a:picLocks noChangeAspect="1"/>
            </p:cNvPicPr>
            <p:nvPr/>
          </p:nvPicPr>
          <p:blipFill>
            <a:blip r:embed="rId4"/>
            <a:stretch>
              <a:fillRect/>
            </a:stretch>
          </p:blipFill>
          <p:spPr>
            <a:xfrm>
              <a:off x="0" y="0"/>
              <a:ext cx="5893343" cy="326117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Google Shape;316;p53"/>
          <p:cNvSpPr txBox="1">
            <a:spLocks noGrp="1"/>
          </p:cNvSpPr>
          <p:nvPr>
            <p:ph type="title"/>
          </p:nvPr>
        </p:nvSpPr>
        <p:spPr>
          <a:xfrm>
            <a:off x="214328" y="-1"/>
            <a:ext cx="8290502" cy="866402"/>
          </a:xfrm>
          <a:prstGeom prst="rect">
            <a:avLst/>
          </a:prstGeom>
        </p:spPr>
        <p:txBody>
          <a:bodyPr/>
          <a:lstStyle/>
          <a:p>
            <a:pPr defTabSz="868680">
              <a:defRPr sz="3135">
                <a:effectLst>
                  <a:outerShdw blurRad="36195" dist="36195" dir="2700000" rotWithShape="0">
                    <a:srgbClr val="000000">
                      <a:alpha val="43137"/>
                    </a:srgbClr>
                  </a:outerShdw>
                </a:effectLst>
              </a:defRPr>
            </a:pPr>
            <a:r>
              <a:t>The Learning Center includes </a:t>
            </a:r>
          </a:p>
          <a:p>
            <a:pPr defTabSz="868680">
              <a:defRPr sz="3135">
                <a:effectLst>
                  <a:outerShdw blurRad="36195" dist="36195" dir="2700000" rotWithShape="0">
                    <a:srgbClr val="000000">
                      <a:alpha val="43137"/>
                    </a:srgbClr>
                  </a:outerShdw>
                </a:effectLst>
              </a:defRPr>
            </a:pPr>
            <a:r>
              <a:t>good Public Image information</a:t>
            </a:r>
          </a:p>
        </p:txBody>
      </p:sp>
      <p:sp>
        <p:nvSpPr>
          <p:cNvPr id="1575" name="Google Shape;317;p53"/>
          <p:cNvSpPr txBox="1">
            <a:spLocks noGrp="1"/>
          </p:cNvSpPr>
          <p:nvPr>
            <p:ph type="body" idx="1"/>
          </p:nvPr>
        </p:nvSpPr>
        <p:spPr>
          <a:xfrm>
            <a:off x="285749" y="1263624"/>
            <a:ext cx="8941800" cy="3369302"/>
          </a:xfrm>
          <a:prstGeom prst="rect">
            <a:avLst/>
          </a:prstGeom>
        </p:spPr>
        <p:txBody>
          <a:bodyPr/>
          <a:lstStyle/>
          <a:p>
            <a:pPr marL="25400" indent="38100">
              <a:spcBef>
                <a:spcPts val="0"/>
              </a:spcBef>
              <a:buSzTx/>
              <a:buNone/>
              <a:defRPr sz="900"/>
            </a:pPr>
            <a:endParaRPr/>
          </a:p>
        </p:txBody>
      </p:sp>
      <p:pic>
        <p:nvPicPr>
          <p:cNvPr id="1576" name="Google Shape;318;p53" descr="Google Shape;318;p53"/>
          <p:cNvPicPr>
            <a:picLocks noChangeAspect="1"/>
          </p:cNvPicPr>
          <p:nvPr/>
        </p:nvPicPr>
        <p:blipFill>
          <a:blip r:embed="rId3"/>
          <a:srcRect l="3333" t="9997" r="9160" b="8521"/>
          <a:stretch>
            <a:fillRect/>
          </a:stretch>
        </p:blipFill>
        <p:spPr>
          <a:xfrm>
            <a:off x="285749" y="1263625"/>
            <a:ext cx="6268171" cy="3283328"/>
          </a:xfrm>
          <a:prstGeom prst="rect">
            <a:avLst/>
          </a:prstGeom>
          <a:ln w="12700">
            <a:miter lim="400000"/>
          </a:ln>
        </p:spPr>
      </p:pic>
      <p:sp>
        <p:nvSpPr>
          <p:cNvPr id="1577" name="Google Shape;319;p53"/>
          <p:cNvSpPr txBox="1">
            <a:spLocks noGrp="1"/>
          </p:cNvSpPr>
          <p:nvPr>
            <p:ph type="sldNum" sz="quarter" idx="4294967295"/>
          </p:nvPr>
        </p:nvSpPr>
        <p:spPr>
          <a:xfrm>
            <a:off x="8910508" y="132548"/>
            <a:ext cx="144820" cy="191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lvl1pPr>
              <a:defRPr sz="900">
                <a:solidFill>
                  <a:srgbClr val="888888"/>
                </a:solidFill>
              </a:defRPr>
            </a:lvl1pPr>
          </a:lstStyle>
          <a:p>
            <a:fld id="{86CB4B4D-7CA3-9044-876B-883B54F8677D}" type="slidenum">
              <a:rPr/>
              <a:t>8</a:t>
            </a:fld>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Google Shape;338;p56"/>
          <p:cNvSpPr txBox="1">
            <a:spLocks noGrp="1"/>
          </p:cNvSpPr>
          <p:nvPr>
            <p:ph type="body" sz="quarter" idx="1"/>
          </p:nvPr>
        </p:nvSpPr>
        <p:spPr>
          <a:xfrm>
            <a:off x="392365" y="392782"/>
            <a:ext cx="4179635" cy="851401"/>
          </a:xfrm>
          <a:prstGeom prst="rect">
            <a:avLst/>
          </a:prstGeom>
        </p:spPr>
        <p:txBody>
          <a:bodyPr anchor="b"/>
          <a:lstStyle>
            <a:lvl1pPr marL="0">
              <a:spcBef>
                <a:spcPts val="0"/>
              </a:spcBef>
              <a:defRPr sz="2800">
                <a:solidFill>
                  <a:srgbClr val="FFFFFF"/>
                </a:solidFill>
                <a:latin typeface="Arial Black"/>
                <a:ea typeface="Arial Black"/>
                <a:cs typeface="Arial Black"/>
                <a:sym typeface="Arial Black"/>
              </a:defRPr>
            </a:lvl1pPr>
          </a:lstStyle>
          <a:p>
            <a:r>
              <a:t>THE BRAND CENTER</a:t>
            </a:r>
          </a:p>
        </p:txBody>
      </p:sp>
      <p:sp>
        <p:nvSpPr>
          <p:cNvPr id="1580" name="Google Shape;339;p56"/>
          <p:cNvSpPr txBox="1"/>
          <p:nvPr/>
        </p:nvSpPr>
        <p:spPr>
          <a:xfrm>
            <a:off x="466932" y="1395667"/>
            <a:ext cx="4030502" cy="148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normAutofit/>
          </a:bodyPr>
          <a:lstStyle>
            <a:lvl1pPr>
              <a:lnSpc>
                <a:spcPct val="90000"/>
              </a:lnSpc>
              <a:defRPr sz="2000">
                <a:solidFill>
                  <a:srgbClr val="FFFFFF"/>
                </a:solidFill>
                <a:latin typeface="Arial Black"/>
                <a:ea typeface="Arial Black"/>
                <a:cs typeface="Arial Black"/>
                <a:sym typeface="Arial Black"/>
              </a:defRPr>
            </a:lvl1pPr>
          </a:lstStyle>
          <a:p>
            <a:r>
              <a:t>Always There to Help You</a:t>
            </a:r>
          </a:p>
        </p:txBody>
      </p:sp>
      <p:sp>
        <p:nvSpPr>
          <p:cNvPr id="1581" name="Google Shape;340;p56"/>
          <p:cNvSpPr txBox="1">
            <a:spLocks noGrp="1"/>
          </p:cNvSpPr>
          <p:nvPr>
            <p:ph type="sldNum" sz="quarter" idx="4294967295"/>
          </p:nvPr>
        </p:nvSpPr>
        <p:spPr>
          <a:xfrm>
            <a:off x="8910508" y="132548"/>
            <a:ext cx="144820" cy="191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spAutoFit/>
          </a:bodyPr>
          <a:lstStyle>
            <a:lvl1pPr>
              <a:defRPr sz="900">
                <a:solidFill>
                  <a:srgbClr val="000000"/>
                </a:solidFill>
              </a:defRPr>
            </a:lvl1pPr>
          </a:lstStyle>
          <a:p>
            <a:fld id="{86CB4B4D-7CA3-9044-876B-883B54F8677D}" type="slidenum">
              <a:rPr/>
              <a:t>9</a:t>
            </a:fld>
            <a:endParaRPr/>
          </a:p>
        </p:txBody>
      </p:sp>
      <p:pic>
        <p:nvPicPr>
          <p:cNvPr id="1582" name="Google Shape;341;p56" descr="Google Shape;341;p56"/>
          <p:cNvPicPr>
            <a:picLocks noChangeAspect="1"/>
          </p:cNvPicPr>
          <p:nvPr/>
        </p:nvPicPr>
        <p:blipFill>
          <a:blip r:embed="rId3"/>
          <a:srcRect l="23330" t="15927" r="4168" b="11476"/>
          <a:stretch>
            <a:fillRect/>
          </a:stretch>
        </p:blipFill>
        <p:spPr>
          <a:xfrm>
            <a:off x="3414926" y="1782865"/>
            <a:ext cx="5498501" cy="30974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128</TotalTime>
  <Words>2754</Words>
  <Application>Microsoft Macintosh PowerPoint</Application>
  <PresentationFormat>On-screen Show (16:9)</PresentationFormat>
  <Paragraphs>233</Paragraphs>
  <Slides>35</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Black</vt:lpstr>
      <vt:lpstr>Arial Narrow</vt:lpstr>
      <vt:lpstr>Calibri</vt:lpstr>
      <vt:lpstr>Georgia</vt:lpstr>
      <vt:lpstr>var(--font-family-head)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Learning Center includes  good Public Image information</vt:lpstr>
      <vt:lpstr>PowerPoint Presentation</vt:lpstr>
      <vt:lpstr>PowerPoint Presentation</vt:lpstr>
      <vt:lpstr>PowerPoint Presentation</vt:lpstr>
      <vt:lpstr>PowerPoint Presentation</vt:lpstr>
      <vt:lpstr>WHY USE THE BRAND CENTER?</vt:lpstr>
      <vt:lpstr>LOGOS</vt:lpstr>
      <vt:lpstr>Rotary international logos Logos du Rotary International   </vt:lpstr>
      <vt:lpstr>CLUB, DISTRICT &amp; ZONE LOGOS LOGOS DE CLUB, DE DISTRICT ET DE ZONE</vt:lpstr>
      <vt:lpstr>PowerPoint Presentation</vt:lpstr>
      <vt:lpstr>PowerPoint Presentation</vt:lpstr>
      <vt:lpstr>PowerPoint Presentation</vt:lpstr>
      <vt:lpstr>INCORRECT USAGE UTILISATION INCORRECTE</vt:lpstr>
      <vt:lpstr>CORRECT USAGE UTILISATION CORRECTE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Licensing and merchandise OCTROI DE LICENCES ET PRODUITS DÉRIVÉS</vt:lpstr>
      <vt:lpstr>PowerPoint Presentation</vt:lpstr>
      <vt:lpstr>PowerPoint Presentation</vt:lpstr>
      <vt:lpstr>PowerPoint Presentation</vt:lpstr>
      <vt:lpstr>Communication &amp; RESOURCES COMMUNICATION &amp; RESSOURCES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Hadi Mortada</dc:creator>
  <cp:lastModifiedBy>Nancy Peterson</cp:lastModifiedBy>
  <cp:revision>6</cp:revision>
  <dcterms:modified xsi:type="dcterms:W3CDTF">2024-10-16T18:04:27Z</dcterms:modified>
</cp:coreProperties>
</file>